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notesSlides/notesSlide14.xml" ContentType="application/vnd.openxmlformats-officedocument.presentationml.notesSlide+xml"/>
  <Override PartName="/ppt/tags/tag37.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59" r:id="rId3"/>
    <p:sldId id="257" r:id="rId4"/>
    <p:sldId id="260" r:id="rId5"/>
    <p:sldId id="305" r:id="rId6"/>
    <p:sldId id="261" r:id="rId7"/>
    <p:sldId id="273" r:id="rId8"/>
    <p:sldId id="274" r:id="rId9"/>
    <p:sldId id="275" r:id="rId10"/>
    <p:sldId id="276" r:id="rId11"/>
    <p:sldId id="282" r:id="rId12"/>
    <p:sldId id="283" r:id="rId13"/>
    <p:sldId id="284" r:id="rId14"/>
    <p:sldId id="285" r:id="rId15"/>
    <p:sldId id="291" r:id="rId16"/>
    <p:sldId id="304" r:id="rId17"/>
    <p:sldId id="289" r:id="rId18"/>
    <p:sldId id="288" r:id="rId19"/>
    <p:sldId id="290" r:id="rId20"/>
    <p:sldId id="287" r:id="rId21"/>
    <p:sldId id="292" r:id="rId22"/>
    <p:sldId id="294" r:id="rId23"/>
  </p:sldIdLst>
  <p:sldSz cx="12192000" cy="6858000"/>
  <p:notesSz cx="6858000" cy="9144000"/>
  <p:custDataLst>
    <p:tags r:id="rId26"/>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osting, Greetje" initials="O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0"/>
    <a:srgbClr val="00A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5" autoAdjust="0"/>
    <p:restoredTop sz="94660"/>
  </p:normalViewPr>
  <p:slideViewPr>
    <p:cSldViewPr snapToGrid="0">
      <p:cViewPr>
        <p:scale>
          <a:sx n="60" d="100"/>
          <a:sy n="60" d="100"/>
        </p:scale>
        <p:origin x="-2274" y="-16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9B141F-B518-2C48-B064-1B12E1EEF974}"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nl-NL"/>
        </a:p>
      </dgm:t>
    </dgm:pt>
    <dgm:pt modelId="{C9DEF192-7981-F244-B3F9-67FB7B0346AA}" type="asst">
      <dgm:prSet phldrT="[Tekst]"/>
      <dgm:spPr/>
      <dgm:t>
        <a:bodyPr/>
        <a:lstStyle/>
        <a:p>
          <a:r>
            <a:rPr lang="nl-NL" dirty="0" smtClean="0"/>
            <a:t>startnotitie</a:t>
          </a:r>
          <a:endParaRPr lang="nl-NL" dirty="0"/>
        </a:p>
      </dgm:t>
    </dgm:pt>
    <dgm:pt modelId="{3AC3193B-BC65-C943-A83F-F82F75AAC898}" type="parTrans" cxnId="{615217D0-8FBF-6345-91E3-E8C3CC11F13D}">
      <dgm:prSet/>
      <dgm:spPr/>
      <dgm:t>
        <a:bodyPr/>
        <a:lstStyle/>
        <a:p>
          <a:endParaRPr lang="nl-NL"/>
        </a:p>
      </dgm:t>
    </dgm:pt>
    <dgm:pt modelId="{8647E2E1-631C-654C-B2F4-6C3D4FE5997D}" type="sibTrans" cxnId="{615217D0-8FBF-6345-91E3-E8C3CC11F13D}">
      <dgm:prSet/>
      <dgm:spPr/>
      <dgm:t>
        <a:bodyPr/>
        <a:lstStyle/>
        <a:p>
          <a:endParaRPr lang="nl-NL"/>
        </a:p>
      </dgm:t>
    </dgm:pt>
    <dgm:pt modelId="{E639118F-CE81-6D45-89C9-2BA611C0F850}">
      <dgm:prSet phldrT="[Tekst]"/>
      <dgm:spPr/>
      <dgm:t>
        <a:bodyPr/>
        <a:lstStyle/>
        <a:p>
          <a:r>
            <a:rPr lang="nl-NL" dirty="0" smtClean="0"/>
            <a:t>schaderegelingen</a:t>
          </a:r>
          <a:endParaRPr lang="nl-NL" dirty="0"/>
        </a:p>
      </dgm:t>
    </dgm:pt>
    <dgm:pt modelId="{E632D18D-D5C2-2F4D-A33B-2E794695D6B5}" type="parTrans" cxnId="{4FF4DDBE-3019-C449-9403-D45E356B8ECB}">
      <dgm:prSet/>
      <dgm:spPr/>
      <dgm:t>
        <a:bodyPr/>
        <a:lstStyle/>
        <a:p>
          <a:endParaRPr lang="nl-NL"/>
        </a:p>
      </dgm:t>
    </dgm:pt>
    <dgm:pt modelId="{F738159A-FF93-7C4F-AA19-2D0343AF73FA}" type="sibTrans" cxnId="{4FF4DDBE-3019-C449-9403-D45E356B8ECB}">
      <dgm:prSet/>
      <dgm:spPr/>
      <dgm:t>
        <a:bodyPr/>
        <a:lstStyle/>
        <a:p>
          <a:endParaRPr lang="nl-NL"/>
        </a:p>
      </dgm:t>
    </dgm:pt>
    <dgm:pt modelId="{78B7AB30-FA4C-3A4B-A502-EB7F0F1EA984}">
      <dgm:prSet phldrT="[Tekst]"/>
      <dgm:spPr/>
      <dgm:t>
        <a:bodyPr/>
        <a:lstStyle/>
        <a:p>
          <a:r>
            <a:rPr lang="nl-NL" dirty="0" smtClean="0"/>
            <a:t>maatregelen </a:t>
          </a:r>
          <a:endParaRPr lang="nl-NL" dirty="0"/>
        </a:p>
      </dgm:t>
    </dgm:pt>
    <dgm:pt modelId="{5C6B6E58-272A-B448-9341-DF56408E6E73}" type="parTrans" cxnId="{41E8C7F9-F0FA-A649-AAEB-562900F53339}">
      <dgm:prSet/>
      <dgm:spPr/>
      <dgm:t>
        <a:bodyPr/>
        <a:lstStyle/>
        <a:p>
          <a:endParaRPr lang="nl-NL"/>
        </a:p>
      </dgm:t>
    </dgm:pt>
    <dgm:pt modelId="{23D16F93-CB7F-B843-8114-8CA72261FE10}" type="sibTrans" cxnId="{41E8C7F9-F0FA-A649-AAEB-562900F53339}">
      <dgm:prSet/>
      <dgm:spPr/>
      <dgm:t>
        <a:bodyPr/>
        <a:lstStyle/>
        <a:p>
          <a:endParaRPr lang="nl-NL"/>
        </a:p>
      </dgm:t>
    </dgm:pt>
    <dgm:pt modelId="{E5ED5FE6-CD3E-1C43-AEBB-D074DB07C752}">
      <dgm:prSet phldrT="[Tekst]"/>
      <dgm:spPr/>
      <dgm:t>
        <a:bodyPr/>
        <a:lstStyle/>
        <a:p>
          <a:r>
            <a:rPr lang="nl-NL" dirty="0" smtClean="0"/>
            <a:t>inzet en nazorg </a:t>
          </a:r>
          <a:endParaRPr lang="nl-NL" dirty="0"/>
        </a:p>
      </dgm:t>
    </dgm:pt>
    <dgm:pt modelId="{CAC280A4-352E-0F4B-9168-90130EC68A55}" type="parTrans" cxnId="{176F9E15-9087-7C41-8E83-C9642BB91289}">
      <dgm:prSet/>
      <dgm:spPr/>
      <dgm:t>
        <a:bodyPr/>
        <a:lstStyle/>
        <a:p>
          <a:endParaRPr lang="nl-NL"/>
        </a:p>
      </dgm:t>
    </dgm:pt>
    <dgm:pt modelId="{0FB5A74E-9B8E-A142-B26C-43FB4A9757FA}" type="sibTrans" cxnId="{176F9E15-9087-7C41-8E83-C9642BB91289}">
      <dgm:prSet/>
      <dgm:spPr/>
      <dgm:t>
        <a:bodyPr/>
        <a:lstStyle/>
        <a:p>
          <a:endParaRPr lang="nl-NL"/>
        </a:p>
      </dgm:t>
    </dgm:pt>
    <dgm:pt modelId="{DADBCE40-F66C-2349-879B-FB8EC2D9940A}" type="pres">
      <dgm:prSet presAssocID="{3D9B141F-B518-2C48-B064-1B12E1EEF974}" presName="hierChild1" presStyleCnt="0">
        <dgm:presLayoutVars>
          <dgm:orgChart val="1"/>
          <dgm:chPref val="1"/>
          <dgm:dir/>
          <dgm:animOne val="branch"/>
          <dgm:animLvl val="lvl"/>
          <dgm:resizeHandles/>
        </dgm:presLayoutVars>
      </dgm:prSet>
      <dgm:spPr/>
      <dgm:t>
        <a:bodyPr/>
        <a:lstStyle/>
        <a:p>
          <a:endParaRPr lang="nl-NL"/>
        </a:p>
      </dgm:t>
    </dgm:pt>
    <dgm:pt modelId="{2B09DD09-B3CA-D941-98BA-900330E2AC9E}" type="pres">
      <dgm:prSet presAssocID="{C9DEF192-7981-F244-B3F9-67FB7B0346AA}" presName="hierRoot1" presStyleCnt="0">
        <dgm:presLayoutVars>
          <dgm:hierBranch val="init"/>
        </dgm:presLayoutVars>
      </dgm:prSet>
      <dgm:spPr/>
    </dgm:pt>
    <dgm:pt modelId="{E22DFAE8-69B0-EE40-AFCF-21D4385D83F5}" type="pres">
      <dgm:prSet presAssocID="{C9DEF192-7981-F244-B3F9-67FB7B0346AA}" presName="rootComposite1" presStyleCnt="0"/>
      <dgm:spPr/>
    </dgm:pt>
    <dgm:pt modelId="{35FAC635-E513-2449-952E-CA1B4E3B6077}" type="pres">
      <dgm:prSet presAssocID="{C9DEF192-7981-F244-B3F9-67FB7B0346AA}" presName="rootText1" presStyleLbl="node0" presStyleIdx="0" presStyleCnt="1">
        <dgm:presLayoutVars>
          <dgm:chPref val="3"/>
        </dgm:presLayoutVars>
      </dgm:prSet>
      <dgm:spPr/>
      <dgm:t>
        <a:bodyPr/>
        <a:lstStyle/>
        <a:p>
          <a:endParaRPr lang="nl-NL"/>
        </a:p>
      </dgm:t>
    </dgm:pt>
    <dgm:pt modelId="{4E176A6D-81E1-6947-BF6D-B43448F74F35}" type="pres">
      <dgm:prSet presAssocID="{C9DEF192-7981-F244-B3F9-67FB7B0346AA}" presName="rootConnector1" presStyleLbl="asst0" presStyleIdx="0" presStyleCnt="0"/>
      <dgm:spPr/>
      <dgm:t>
        <a:bodyPr/>
        <a:lstStyle/>
        <a:p>
          <a:endParaRPr lang="nl-NL"/>
        </a:p>
      </dgm:t>
    </dgm:pt>
    <dgm:pt modelId="{3994928C-00DF-B04A-B2FA-9B1795259C7E}" type="pres">
      <dgm:prSet presAssocID="{C9DEF192-7981-F244-B3F9-67FB7B0346AA}" presName="hierChild2" presStyleCnt="0"/>
      <dgm:spPr/>
    </dgm:pt>
    <dgm:pt modelId="{A639E5CE-4F0B-8941-A13B-7EBB632EDFCE}" type="pres">
      <dgm:prSet presAssocID="{E632D18D-D5C2-2F4D-A33B-2E794695D6B5}" presName="Name37" presStyleLbl="parChTrans1D2" presStyleIdx="0" presStyleCnt="3"/>
      <dgm:spPr/>
      <dgm:t>
        <a:bodyPr/>
        <a:lstStyle/>
        <a:p>
          <a:endParaRPr lang="nl-NL"/>
        </a:p>
      </dgm:t>
    </dgm:pt>
    <dgm:pt modelId="{685B5D2F-5988-9240-B78B-F975F91F9FF0}" type="pres">
      <dgm:prSet presAssocID="{E639118F-CE81-6D45-89C9-2BA611C0F850}" presName="hierRoot2" presStyleCnt="0">
        <dgm:presLayoutVars>
          <dgm:hierBranch val="init"/>
        </dgm:presLayoutVars>
      </dgm:prSet>
      <dgm:spPr/>
    </dgm:pt>
    <dgm:pt modelId="{7D657D17-7C23-7545-9434-AF77451F918E}" type="pres">
      <dgm:prSet presAssocID="{E639118F-CE81-6D45-89C9-2BA611C0F850}" presName="rootComposite" presStyleCnt="0"/>
      <dgm:spPr/>
    </dgm:pt>
    <dgm:pt modelId="{BBD1B549-19C3-EC4C-807F-7FC395944F17}" type="pres">
      <dgm:prSet presAssocID="{E639118F-CE81-6D45-89C9-2BA611C0F850}" presName="rootText" presStyleLbl="node2" presStyleIdx="0" presStyleCnt="3">
        <dgm:presLayoutVars>
          <dgm:chPref val="3"/>
        </dgm:presLayoutVars>
      </dgm:prSet>
      <dgm:spPr/>
      <dgm:t>
        <a:bodyPr/>
        <a:lstStyle/>
        <a:p>
          <a:endParaRPr lang="nl-NL"/>
        </a:p>
      </dgm:t>
    </dgm:pt>
    <dgm:pt modelId="{A492FE5A-8900-904B-B641-1D900A401E2A}" type="pres">
      <dgm:prSet presAssocID="{E639118F-CE81-6D45-89C9-2BA611C0F850}" presName="rootConnector" presStyleLbl="node2" presStyleIdx="0" presStyleCnt="3"/>
      <dgm:spPr/>
      <dgm:t>
        <a:bodyPr/>
        <a:lstStyle/>
        <a:p>
          <a:endParaRPr lang="nl-NL"/>
        </a:p>
      </dgm:t>
    </dgm:pt>
    <dgm:pt modelId="{E263DBB6-19FB-CF4E-9C1C-09D25B69361F}" type="pres">
      <dgm:prSet presAssocID="{E639118F-CE81-6D45-89C9-2BA611C0F850}" presName="hierChild4" presStyleCnt="0"/>
      <dgm:spPr/>
    </dgm:pt>
    <dgm:pt modelId="{B60C66D8-661C-F94C-89FB-1CFE0985BE54}" type="pres">
      <dgm:prSet presAssocID="{E639118F-CE81-6D45-89C9-2BA611C0F850}" presName="hierChild5" presStyleCnt="0"/>
      <dgm:spPr/>
    </dgm:pt>
    <dgm:pt modelId="{7598AFED-E837-5C46-8E57-439621BD2D1A}" type="pres">
      <dgm:prSet presAssocID="{5C6B6E58-272A-B448-9341-DF56408E6E73}" presName="Name37" presStyleLbl="parChTrans1D2" presStyleIdx="1" presStyleCnt="3"/>
      <dgm:spPr/>
      <dgm:t>
        <a:bodyPr/>
        <a:lstStyle/>
        <a:p>
          <a:endParaRPr lang="nl-NL"/>
        </a:p>
      </dgm:t>
    </dgm:pt>
    <dgm:pt modelId="{F46801AF-79BB-AE46-B56C-EEC1D5F17AEF}" type="pres">
      <dgm:prSet presAssocID="{78B7AB30-FA4C-3A4B-A502-EB7F0F1EA984}" presName="hierRoot2" presStyleCnt="0">
        <dgm:presLayoutVars>
          <dgm:hierBranch val="init"/>
        </dgm:presLayoutVars>
      </dgm:prSet>
      <dgm:spPr/>
    </dgm:pt>
    <dgm:pt modelId="{59A66F84-A05D-C447-88C3-73382986941F}" type="pres">
      <dgm:prSet presAssocID="{78B7AB30-FA4C-3A4B-A502-EB7F0F1EA984}" presName="rootComposite" presStyleCnt="0"/>
      <dgm:spPr/>
    </dgm:pt>
    <dgm:pt modelId="{3FA96879-2C00-7D46-962A-DCE956061163}" type="pres">
      <dgm:prSet presAssocID="{78B7AB30-FA4C-3A4B-A502-EB7F0F1EA984}" presName="rootText" presStyleLbl="node2" presStyleIdx="1" presStyleCnt="3">
        <dgm:presLayoutVars>
          <dgm:chPref val="3"/>
        </dgm:presLayoutVars>
      </dgm:prSet>
      <dgm:spPr/>
      <dgm:t>
        <a:bodyPr/>
        <a:lstStyle/>
        <a:p>
          <a:endParaRPr lang="nl-NL"/>
        </a:p>
      </dgm:t>
    </dgm:pt>
    <dgm:pt modelId="{3DA411C1-B12F-0647-ACE1-7B8172B3D64F}" type="pres">
      <dgm:prSet presAssocID="{78B7AB30-FA4C-3A4B-A502-EB7F0F1EA984}" presName="rootConnector" presStyleLbl="node2" presStyleIdx="1" presStyleCnt="3"/>
      <dgm:spPr/>
      <dgm:t>
        <a:bodyPr/>
        <a:lstStyle/>
        <a:p>
          <a:endParaRPr lang="nl-NL"/>
        </a:p>
      </dgm:t>
    </dgm:pt>
    <dgm:pt modelId="{6CFEC1A2-494F-F942-9D6E-5A73B1BFBF9B}" type="pres">
      <dgm:prSet presAssocID="{78B7AB30-FA4C-3A4B-A502-EB7F0F1EA984}" presName="hierChild4" presStyleCnt="0"/>
      <dgm:spPr/>
    </dgm:pt>
    <dgm:pt modelId="{64686DBA-6F8E-2C4E-80C7-28656B62126B}" type="pres">
      <dgm:prSet presAssocID="{78B7AB30-FA4C-3A4B-A502-EB7F0F1EA984}" presName="hierChild5" presStyleCnt="0"/>
      <dgm:spPr/>
    </dgm:pt>
    <dgm:pt modelId="{A4C5B8DA-5601-584A-81A3-5689CAE79E19}" type="pres">
      <dgm:prSet presAssocID="{CAC280A4-352E-0F4B-9168-90130EC68A55}" presName="Name37" presStyleLbl="parChTrans1D2" presStyleIdx="2" presStyleCnt="3"/>
      <dgm:spPr/>
      <dgm:t>
        <a:bodyPr/>
        <a:lstStyle/>
        <a:p>
          <a:endParaRPr lang="nl-NL"/>
        </a:p>
      </dgm:t>
    </dgm:pt>
    <dgm:pt modelId="{79FF1558-E0E9-CB41-B6CA-7235DBACD6F5}" type="pres">
      <dgm:prSet presAssocID="{E5ED5FE6-CD3E-1C43-AEBB-D074DB07C752}" presName="hierRoot2" presStyleCnt="0">
        <dgm:presLayoutVars>
          <dgm:hierBranch val="init"/>
        </dgm:presLayoutVars>
      </dgm:prSet>
      <dgm:spPr/>
    </dgm:pt>
    <dgm:pt modelId="{CBFC2FEF-D195-D34D-B6F9-D1246B737ACB}" type="pres">
      <dgm:prSet presAssocID="{E5ED5FE6-CD3E-1C43-AEBB-D074DB07C752}" presName="rootComposite" presStyleCnt="0"/>
      <dgm:spPr/>
    </dgm:pt>
    <dgm:pt modelId="{16CB8E10-B4E2-1F4A-817F-EFD1B27DE282}" type="pres">
      <dgm:prSet presAssocID="{E5ED5FE6-CD3E-1C43-AEBB-D074DB07C752}" presName="rootText" presStyleLbl="node2" presStyleIdx="2" presStyleCnt="3">
        <dgm:presLayoutVars>
          <dgm:chPref val="3"/>
        </dgm:presLayoutVars>
      </dgm:prSet>
      <dgm:spPr/>
      <dgm:t>
        <a:bodyPr/>
        <a:lstStyle/>
        <a:p>
          <a:endParaRPr lang="nl-NL"/>
        </a:p>
      </dgm:t>
    </dgm:pt>
    <dgm:pt modelId="{EA78F5F7-EC34-2748-B22B-B05231EDF1FA}" type="pres">
      <dgm:prSet presAssocID="{E5ED5FE6-CD3E-1C43-AEBB-D074DB07C752}" presName="rootConnector" presStyleLbl="node2" presStyleIdx="2" presStyleCnt="3"/>
      <dgm:spPr/>
      <dgm:t>
        <a:bodyPr/>
        <a:lstStyle/>
        <a:p>
          <a:endParaRPr lang="nl-NL"/>
        </a:p>
      </dgm:t>
    </dgm:pt>
    <dgm:pt modelId="{A4730795-6E6E-CB4C-B837-630A61316347}" type="pres">
      <dgm:prSet presAssocID="{E5ED5FE6-CD3E-1C43-AEBB-D074DB07C752}" presName="hierChild4" presStyleCnt="0"/>
      <dgm:spPr/>
    </dgm:pt>
    <dgm:pt modelId="{CC0E9A84-816D-FB44-8358-A73C28C1A541}" type="pres">
      <dgm:prSet presAssocID="{E5ED5FE6-CD3E-1C43-AEBB-D074DB07C752}" presName="hierChild5" presStyleCnt="0"/>
      <dgm:spPr/>
    </dgm:pt>
    <dgm:pt modelId="{3FE1A539-CF19-8741-8807-2A10B99DFA1F}" type="pres">
      <dgm:prSet presAssocID="{C9DEF192-7981-F244-B3F9-67FB7B0346AA}" presName="hierChild3" presStyleCnt="0"/>
      <dgm:spPr/>
    </dgm:pt>
  </dgm:ptLst>
  <dgm:cxnLst>
    <dgm:cxn modelId="{41E8C7F9-F0FA-A649-AAEB-562900F53339}" srcId="{C9DEF192-7981-F244-B3F9-67FB7B0346AA}" destId="{78B7AB30-FA4C-3A4B-A502-EB7F0F1EA984}" srcOrd="1" destOrd="0" parTransId="{5C6B6E58-272A-B448-9341-DF56408E6E73}" sibTransId="{23D16F93-CB7F-B843-8114-8CA72261FE10}"/>
    <dgm:cxn modelId="{015F849A-23C0-4826-B0DE-0F2316C682AA}" type="presOf" srcId="{E632D18D-D5C2-2F4D-A33B-2E794695D6B5}" destId="{A639E5CE-4F0B-8941-A13B-7EBB632EDFCE}" srcOrd="0" destOrd="0" presId="urn:microsoft.com/office/officeart/2005/8/layout/orgChart1"/>
    <dgm:cxn modelId="{4FF4DDBE-3019-C449-9403-D45E356B8ECB}" srcId="{C9DEF192-7981-F244-B3F9-67FB7B0346AA}" destId="{E639118F-CE81-6D45-89C9-2BA611C0F850}" srcOrd="0" destOrd="0" parTransId="{E632D18D-D5C2-2F4D-A33B-2E794695D6B5}" sibTransId="{F738159A-FF93-7C4F-AA19-2D0343AF73FA}"/>
    <dgm:cxn modelId="{73992252-98D7-4EE8-9EA7-02CE265AFEC6}" type="presOf" srcId="{3D9B141F-B518-2C48-B064-1B12E1EEF974}" destId="{DADBCE40-F66C-2349-879B-FB8EC2D9940A}" srcOrd="0" destOrd="0" presId="urn:microsoft.com/office/officeart/2005/8/layout/orgChart1"/>
    <dgm:cxn modelId="{176F9E15-9087-7C41-8E83-C9642BB91289}" srcId="{C9DEF192-7981-F244-B3F9-67FB7B0346AA}" destId="{E5ED5FE6-CD3E-1C43-AEBB-D074DB07C752}" srcOrd="2" destOrd="0" parTransId="{CAC280A4-352E-0F4B-9168-90130EC68A55}" sibTransId="{0FB5A74E-9B8E-A142-B26C-43FB4A9757FA}"/>
    <dgm:cxn modelId="{8A84640A-8071-4850-9660-39B84F0057AF}" type="presOf" srcId="{CAC280A4-352E-0F4B-9168-90130EC68A55}" destId="{A4C5B8DA-5601-584A-81A3-5689CAE79E19}" srcOrd="0" destOrd="0" presId="urn:microsoft.com/office/officeart/2005/8/layout/orgChart1"/>
    <dgm:cxn modelId="{A1D881B2-4776-45EB-8957-4DB6819C1889}" type="presOf" srcId="{E639118F-CE81-6D45-89C9-2BA611C0F850}" destId="{A492FE5A-8900-904B-B641-1D900A401E2A}" srcOrd="1" destOrd="0" presId="urn:microsoft.com/office/officeart/2005/8/layout/orgChart1"/>
    <dgm:cxn modelId="{907F6555-18F5-4F73-9F02-8B123ECACB18}" type="presOf" srcId="{5C6B6E58-272A-B448-9341-DF56408E6E73}" destId="{7598AFED-E837-5C46-8E57-439621BD2D1A}" srcOrd="0" destOrd="0" presId="urn:microsoft.com/office/officeart/2005/8/layout/orgChart1"/>
    <dgm:cxn modelId="{615217D0-8FBF-6345-91E3-E8C3CC11F13D}" srcId="{3D9B141F-B518-2C48-B064-1B12E1EEF974}" destId="{C9DEF192-7981-F244-B3F9-67FB7B0346AA}" srcOrd="0" destOrd="0" parTransId="{3AC3193B-BC65-C943-A83F-F82F75AAC898}" sibTransId="{8647E2E1-631C-654C-B2F4-6C3D4FE5997D}"/>
    <dgm:cxn modelId="{5F546FBE-FE46-49D5-AF82-F10824B171D0}" type="presOf" srcId="{E5ED5FE6-CD3E-1C43-AEBB-D074DB07C752}" destId="{16CB8E10-B4E2-1F4A-817F-EFD1B27DE282}" srcOrd="0" destOrd="0" presId="urn:microsoft.com/office/officeart/2005/8/layout/orgChart1"/>
    <dgm:cxn modelId="{8D1F485B-77EE-44DD-956A-B82BF0830A87}" type="presOf" srcId="{E639118F-CE81-6D45-89C9-2BA611C0F850}" destId="{BBD1B549-19C3-EC4C-807F-7FC395944F17}" srcOrd="0" destOrd="0" presId="urn:microsoft.com/office/officeart/2005/8/layout/orgChart1"/>
    <dgm:cxn modelId="{93093945-2C56-479F-9912-950038AEEEAB}" type="presOf" srcId="{C9DEF192-7981-F244-B3F9-67FB7B0346AA}" destId="{35FAC635-E513-2449-952E-CA1B4E3B6077}" srcOrd="0" destOrd="0" presId="urn:microsoft.com/office/officeart/2005/8/layout/orgChart1"/>
    <dgm:cxn modelId="{72E5A861-58F2-4874-AF26-1CAE62E3FE88}" type="presOf" srcId="{78B7AB30-FA4C-3A4B-A502-EB7F0F1EA984}" destId="{3DA411C1-B12F-0647-ACE1-7B8172B3D64F}" srcOrd="1" destOrd="0" presId="urn:microsoft.com/office/officeart/2005/8/layout/orgChart1"/>
    <dgm:cxn modelId="{1DDAE035-762B-4F6B-8F25-8651A1DAEFFD}" type="presOf" srcId="{78B7AB30-FA4C-3A4B-A502-EB7F0F1EA984}" destId="{3FA96879-2C00-7D46-962A-DCE956061163}" srcOrd="0" destOrd="0" presId="urn:microsoft.com/office/officeart/2005/8/layout/orgChart1"/>
    <dgm:cxn modelId="{46D6BA71-2632-4FB6-84CF-A454AFE511C1}" type="presOf" srcId="{C9DEF192-7981-F244-B3F9-67FB7B0346AA}" destId="{4E176A6D-81E1-6947-BF6D-B43448F74F35}" srcOrd="1" destOrd="0" presId="urn:microsoft.com/office/officeart/2005/8/layout/orgChart1"/>
    <dgm:cxn modelId="{E42ED600-872E-4889-96E5-6D405C8701A2}" type="presOf" srcId="{E5ED5FE6-CD3E-1C43-AEBB-D074DB07C752}" destId="{EA78F5F7-EC34-2748-B22B-B05231EDF1FA}" srcOrd="1" destOrd="0" presId="urn:microsoft.com/office/officeart/2005/8/layout/orgChart1"/>
    <dgm:cxn modelId="{8B0FA819-500F-40A2-B44E-B22D147F8654}" type="presParOf" srcId="{DADBCE40-F66C-2349-879B-FB8EC2D9940A}" destId="{2B09DD09-B3CA-D941-98BA-900330E2AC9E}" srcOrd="0" destOrd="0" presId="urn:microsoft.com/office/officeart/2005/8/layout/orgChart1"/>
    <dgm:cxn modelId="{09EF2208-424F-4D5A-8EBF-9023183AD941}" type="presParOf" srcId="{2B09DD09-B3CA-D941-98BA-900330E2AC9E}" destId="{E22DFAE8-69B0-EE40-AFCF-21D4385D83F5}" srcOrd="0" destOrd="0" presId="urn:microsoft.com/office/officeart/2005/8/layout/orgChart1"/>
    <dgm:cxn modelId="{D75F1AFB-D2A0-4B37-B4E0-A25A6566AEB5}" type="presParOf" srcId="{E22DFAE8-69B0-EE40-AFCF-21D4385D83F5}" destId="{35FAC635-E513-2449-952E-CA1B4E3B6077}" srcOrd="0" destOrd="0" presId="urn:microsoft.com/office/officeart/2005/8/layout/orgChart1"/>
    <dgm:cxn modelId="{1C53E37D-D3C0-473D-800F-AC067A2B0074}" type="presParOf" srcId="{E22DFAE8-69B0-EE40-AFCF-21D4385D83F5}" destId="{4E176A6D-81E1-6947-BF6D-B43448F74F35}" srcOrd="1" destOrd="0" presId="urn:microsoft.com/office/officeart/2005/8/layout/orgChart1"/>
    <dgm:cxn modelId="{AD5ED70C-1A6F-4310-A133-9B43B67050A9}" type="presParOf" srcId="{2B09DD09-B3CA-D941-98BA-900330E2AC9E}" destId="{3994928C-00DF-B04A-B2FA-9B1795259C7E}" srcOrd="1" destOrd="0" presId="urn:microsoft.com/office/officeart/2005/8/layout/orgChart1"/>
    <dgm:cxn modelId="{379B5F34-C59D-4A60-A64A-9CF0037AFFB4}" type="presParOf" srcId="{3994928C-00DF-B04A-B2FA-9B1795259C7E}" destId="{A639E5CE-4F0B-8941-A13B-7EBB632EDFCE}" srcOrd="0" destOrd="0" presId="urn:microsoft.com/office/officeart/2005/8/layout/orgChart1"/>
    <dgm:cxn modelId="{8D465F2F-8486-4058-80F8-F42466C2C655}" type="presParOf" srcId="{3994928C-00DF-B04A-B2FA-9B1795259C7E}" destId="{685B5D2F-5988-9240-B78B-F975F91F9FF0}" srcOrd="1" destOrd="0" presId="urn:microsoft.com/office/officeart/2005/8/layout/orgChart1"/>
    <dgm:cxn modelId="{C2FE5DDE-DB2D-4F31-B0D8-7F8961AFF010}" type="presParOf" srcId="{685B5D2F-5988-9240-B78B-F975F91F9FF0}" destId="{7D657D17-7C23-7545-9434-AF77451F918E}" srcOrd="0" destOrd="0" presId="urn:microsoft.com/office/officeart/2005/8/layout/orgChart1"/>
    <dgm:cxn modelId="{11343AEB-1ABE-42B0-B07A-B8EFEEA20FDE}" type="presParOf" srcId="{7D657D17-7C23-7545-9434-AF77451F918E}" destId="{BBD1B549-19C3-EC4C-807F-7FC395944F17}" srcOrd="0" destOrd="0" presId="urn:microsoft.com/office/officeart/2005/8/layout/orgChart1"/>
    <dgm:cxn modelId="{69B72FA0-7BDC-4C17-9930-46915207DFEB}" type="presParOf" srcId="{7D657D17-7C23-7545-9434-AF77451F918E}" destId="{A492FE5A-8900-904B-B641-1D900A401E2A}" srcOrd="1" destOrd="0" presId="urn:microsoft.com/office/officeart/2005/8/layout/orgChart1"/>
    <dgm:cxn modelId="{DD4EBCE2-C1F5-4028-B455-A99F785F6C82}" type="presParOf" srcId="{685B5D2F-5988-9240-B78B-F975F91F9FF0}" destId="{E263DBB6-19FB-CF4E-9C1C-09D25B69361F}" srcOrd="1" destOrd="0" presId="urn:microsoft.com/office/officeart/2005/8/layout/orgChart1"/>
    <dgm:cxn modelId="{A3729E00-429F-4B5B-8568-36FD41A06884}" type="presParOf" srcId="{685B5D2F-5988-9240-B78B-F975F91F9FF0}" destId="{B60C66D8-661C-F94C-89FB-1CFE0985BE54}" srcOrd="2" destOrd="0" presId="urn:microsoft.com/office/officeart/2005/8/layout/orgChart1"/>
    <dgm:cxn modelId="{C15DC9F7-6547-471D-8FCC-D00896A8DEFF}" type="presParOf" srcId="{3994928C-00DF-B04A-B2FA-9B1795259C7E}" destId="{7598AFED-E837-5C46-8E57-439621BD2D1A}" srcOrd="2" destOrd="0" presId="urn:microsoft.com/office/officeart/2005/8/layout/orgChart1"/>
    <dgm:cxn modelId="{DD01FECD-58A4-4696-AC26-FA14BB59CBBD}" type="presParOf" srcId="{3994928C-00DF-B04A-B2FA-9B1795259C7E}" destId="{F46801AF-79BB-AE46-B56C-EEC1D5F17AEF}" srcOrd="3" destOrd="0" presId="urn:microsoft.com/office/officeart/2005/8/layout/orgChart1"/>
    <dgm:cxn modelId="{228FF860-DBA2-4BC8-9B83-700439DB7E67}" type="presParOf" srcId="{F46801AF-79BB-AE46-B56C-EEC1D5F17AEF}" destId="{59A66F84-A05D-C447-88C3-73382986941F}" srcOrd="0" destOrd="0" presId="urn:microsoft.com/office/officeart/2005/8/layout/orgChart1"/>
    <dgm:cxn modelId="{4BCCC592-53EE-4F84-B397-324D2A9086F9}" type="presParOf" srcId="{59A66F84-A05D-C447-88C3-73382986941F}" destId="{3FA96879-2C00-7D46-962A-DCE956061163}" srcOrd="0" destOrd="0" presId="urn:microsoft.com/office/officeart/2005/8/layout/orgChart1"/>
    <dgm:cxn modelId="{686BBA1D-185F-48A0-AB57-DAC56E1BCA14}" type="presParOf" srcId="{59A66F84-A05D-C447-88C3-73382986941F}" destId="{3DA411C1-B12F-0647-ACE1-7B8172B3D64F}" srcOrd="1" destOrd="0" presId="urn:microsoft.com/office/officeart/2005/8/layout/orgChart1"/>
    <dgm:cxn modelId="{B22E6753-9559-48E2-869E-37F97322104C}" type="presParOf" srcId="{F46801AF-79BB-AE46-B56C-EEC1D5F17AEF}" destId="{6CFEC1A2-494F-F942-9D6E-5A73B1BFBF9B}" srcOrd="1" destOrd="0" presId="urn:microsoft.com/office/officeart/2005/8/layout/orgChart1"/>
    <dgm:cxn modelId="{3EC37089-F593-47A4-BF35-6677F6AFA74D}" type="presParOf" srcId="{F46801AF-79BB-AE46-B56C-EEC1D5F17AEF}" destId="{64686DBA-6F8E-2C4E-80C7-28656B62126B}" srcOrd="2" destOrd="0" presId="urn:microsoft.com/office/officeart/2005/8/layout/orgChart1"/>
    <dgm:cxn modelId="{24B8F7DC-E715-424B-8EAC-6FF51677F906}" type="presParOf" srcId="{3994928C-00DF-B04A-B2FA-9B1795259C7E}" destId="{A4C5B8DA-5601-584A-81A3-5689CAE79E19}" srcOrd="4" destOrd="0" presId="urn:microsoft.com/office/officeart/2005/8/layout/orgChart1"/>
    <dgm:cxn modelId="{21DEBBA0-799A-4BAD-AF0F-E91CE75D2FE6}" type="presParOf" srcId="{3994928C-00DF-B04A-B2FA-9B1795259C7E}" destId="{79FF1558-E0E9-CB41-B6CA-7235DBACD6F5}" srcOrd="5" destOrd="0" presId="urn:microsoft.com/office/officeart/2005/8/layout/orgChart1"/>
    <dgm:cxn modelId="{643F96A6-3CCA-44EC-A74B-503DD952C3BD}" type="presParOf" srcId="{79FF1558-E0E9-CB41-B6CA-7235DBACD6F5}" destId="{CBFC2FEF-D195-D34D-B6F9-D1246B737ACB}" srcOrd="0" destOrd="0" presId="urn:microsoft.com/office/officeart/2005/8/layout/orgChart1"/>
    <dgm:cxn modelId="{CAA704D6-7AF0-4094-AC6D-CA70012B7B20}" type="presParOf" srcId="{CBFC2FEF-D195-D34D-B6F9-D1246B737ACB}" destId="{16CB8E10-B4E2-1F4A-817F-EFD1B27DE282}" srcOrd="0" destOrd="0" presId="urn:microsoft.com/office/officeart/2005/8/layout/orgChart1"/>
    <dgm:cxn modelId="{D135A49C-4856-4CB8-BFF7-70BE73BBCAFC}" type="presParOf" srcId="{CBFC2FEF-D195-D34D-B6F9-D1246B737ACB}" destId="{EA78F5F7-EC34-2748-B22B-B05231EDF1FA}" srcOrd="1" destOrd="0" presId="urn:microsoft.com/office/officeart/2005/8/layout/orgChart1"/>
    <dgm:cxn modelId="{47337390-BD64-45CB-93C5-5147CC420D3B}" type="presParOf" srcId="{79FF1558-E0E9-CB41-B6CA-7235DBACD6F5}" destId="{A4730795-6E6E-CB4C-B837-630A61316347}" srcOrd="1" destOrd="0" presId="urn:microsoft.com/office/officeart/2005/8/layout/orgChart1"/>
    <dgm:cxn modelId="{B466287D-81F9-4428-8574-26A229644195}" type="presParOf" srcId="{79FF1558-E0E9-CB41-B6CA-7235DBACD6F5}" destId="{CC0E9A84-816D-FB44-8358-A73C28C1A541}" srcOrd="2" destOrd="0" presId="urn:microsoft.com/office/officeart/2005/8/layout/orgChart1"/>
    <dgm:cxn modelId="{7D68F867-4E24-496B-B263-40340976D1AE}" type="presParOf" srcId="{2B09DD09-B3CA-D941-98BA-900330E2AC9E}" destId="{3FE1A539-CF19-8741-8807-2A10B99DFA1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5B8DA-5601-584A-81A3-5689CAE79E19}">
      <dsp:nvSpPr>
        <dsp:cNvPr id="0" name=""/>
        <dsp:cNvSpPr/>
      </dsp:nvSpPr>
      <dsp:spPr>
        <a:xfrm>
          <a:off x="2948668" y="1994634"/>
          <a:ext cx="2086204" cy="362068"/>
        </a:xfrm>
        <a:custGeom>
          <a:avLst/>
          <a:gdLst/>
          <a:ahLst/>
          <a:cxnLst/>
          <a:rect l="0" t="0" r="0" b="0"/>
          <a:pathLst>
            <a:path>
              <a:moveTo>
                <a:pt x="0" y="0"/>
              </a:moveTo>
              <a:lnTo>
                <a:pt x="0" y="181034"/>
              </a:lnTo>
              <a:lnTo>
                <a:pt x="2086204" y="181034"/>
              </a:lnTo>
              <a:lnTo>
                <a:pt x="2086204" y="36206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98AFED-E837-5C46-8E57-439621BD2D1A}">
      <dsp:nvSpPr>
        <dsp:cNvPr id="0" name=""/>
        <dsp:cNvSpPr/>
      </dsp:nvSpPr>
      <dsp:spPr>
        <a:xfrm>
          <a:off x="2902948" y="1994634"/>
          <a:ext cx="91440" cy="362068"/>
        </a:xfrm>
        <a:custGeom>
          <a:avLst/>
          <a:gdLst/>
          <a:ahLst/>
          <a:cxnLst/>
          <a:rect l="0" t="0" r="0" b="0"/>
          <a:pathLst>
            <a:path>
              <a:moveTo>
                <a:pt x="45720" y="0"/>
              </a:moveTo>
              <a:lnTo>
                <a:pt x="45720" y="36206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39E5CE-4F0B-8941-A13B-7EBB632EDFCE}">
      <dsp:nvSpPr>
        <dsp:cNvPr id="0" name=""/>
        <dsp:cNvSpPr/>
      </dsp:nvSpPr>
      <dsp:spPr>
        <a:xfrm>
          <a:off x="862463" y="1994634"/>
          <a:ext cx="2086204" cy="362068"/>
        </a:xfrm>
        <a:custGeom>
          <a:avLst/>
          <a:gdLst/>
          <a:ahLst/>
          <a:cxnLst/>
          <a:rect l="0" t="0" r="0" b="0"/>
          <a:pathLst>
            <a:path>
              <a:moveTo>
                <a:pt x="2086204" y="0"/>
              </a:moveTo>
              <a:lnTo>
                <a:pt x="2086204" y="181034"/>
              </a:lnTo>
              <a:lnTo>
                <a:pt x="0" y="181034"/>
              </a:lnTo>
              <a:lnTo>
                <a:pt x="0" y="36206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FAC635-E513-2449-952E-CA1B4E3B6077}">
      <dsp:nvSpPr>
        <dsp:cNvPr id="0" name=""/>
        <dsp:cNvSpPr/>
      </dsp:nvSpPr>
      <dsp:spPr>
        <a:xfrm>
          <a:off x="2086600" y="1132566"/>
          <a:ext cx="1724135" cy="862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startnotitie</a:t>
          </a:r>
          <a:endParaRPr lang="nl-NL" sz="1600" kern="1200" dirty="0"/>
        </a:p>
      </dsp:txBody>
      <dsp:txXfrm>
        <a:off x="2086600" y="1132566"/>
        <a:ext cx="1724135" cy="862067"/>
      </dsp:txXfrm>
    </dsp:sp>
    <dsp:sp modelId="{BBD1B549-19C3-EC4C-807F-7FC395944F17}">
      <dsp:nvSpPr>
        <dsp:cNvPr id="0" name=""/>
        <dsp:cNvSpPr/>
      </dsp:nvSpPr>
      <dsp:spPr>
        <a:xfrm>
          <a:off x="395" y="2356703"/>
          <a:ext cx="1724135" cy="862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schaderegelingen</a:t>
          </a:r>
          <a:endParaRPr lang="nl-NL" sz="1600" kern="1200" dirty="0"/>
        </a:p>
      </dsp:txBody>
      <dsp:txXfrm>
        <a:off x="395" y="2356703"/>
        <a:ext cx="1724135" cy="862067"/>
      </dsp:txXfrm>
    </dsp:sp>
    <dsp:sp modelId="{3FA96879-2C00-7D46-962A-DCE956061163}">
      <dsp:nvSpPr>
        <dsp:cNvPr id="0" name=""/>
        <dsp:cNvSpPr/>
      </dsp:nvSpPr>
      <dsp:spPr>
        <a:xfrm>
          <a:off x="2086600" y="2356703"/>
          <a:ext cx="1724135" cy="862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maatregelen </a:t>
          </a:r>
          <a:endParaRPr lang="nl-NL" sz="1600" kern="1200" dirty="0"/>
        </a:p>
      </dsp:txBody>
      <dsp:txXfrm>
        <a:off x="2086600" y="2356703"/>
        <a:ext cx="1724135" cy="862067"/>
      </dsp:txXfrm>
    </dsp:sp>
    <dsp:sp modelId="{16CB8E10-B4E2-1F4A-817F-EFD1B27DE282}">
      <dsp:nvSpPr>
        <dsp:cNvPr id="0" name=""/>
        <dsp:cNvSpPr/>
      </dsp:nvSpPr>
      <dsp:spPr>
        <a:xfrm>
          <a:off x="4172804" y="2356703"/>
          <a:ext cx="1724135" cy="86206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NL" sz="1600" kern="1200" dirty="0" smtClean="0"/>
            <a:t>inzet en nazorg </a:t>
          </a:r>
          <a:endParaRPr lang="nl-NL" sz="1600" kern="1200" dirty="0"/>
        </a:p>
      </dsp:txBody>
      <dsp:txXfrm>
        <a:off x="4172804" y="2356703"/>
        <a:ext cx="1724135" cy="8620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AA820A-2E77-4329-8BA3-BAF3206FACC2}" type="datetimeFigureOut">
              <a:rPr lang="nl-NL" smtClean="0"/>
              <a:t>02-03-2017</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D8D49-2F7E-4713-BA45-ACAC9AA7882A}" type="slidenum">
              <a:rPr lang="nl-NL" smtClean="0"/>
              <a:t>‹nr.›</a:t>
            </a:fld>
            <a:endParaRPr lang="nl-NL"/>
          </a:p>
        </p:txBody>
      </p:sp>
    </p:spTree>
    <p:extLst>
      <p:ext uri="{BB962C8B-B14F-4D97-AF65-F5344CB8AC3E}">
        <p14:creationId xmlns:p14="http://schemas.microsoft.com/office/powerpoint/2010/main" val="357973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D7D7E-365A-4B9D-ABDF-D18C3602D0F7}" type="datetimeFigureOut">
              <a:rPr lang="nl-NL" smtClean="0"/>
              <a:t>02-03-2017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5FFA-3320-4896-A5DD-0E479A33ADFF}" type="slidenum">
              <a:rPr lang="nl-NL" smtClean="0"/>
              <a:t>‹nr.›</a:t>
            </a:fld>
            <a:endParaRPr lang="nl-NL"/>
          </a:p>
        </p:txBody>
      </p:sp>
    </p:spTree>
    <p:extLst>
      <p:ext uri="{BB962C8B-B14F-4D97-AF65-F5344CB8AC3E}">
        <p14:creationId xmlns:p14="http://schemas.microsoft.com/office/powerpoint/2010/main" val="401538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5</a:t>
            </a:fld>
            <a:endParaRPr lang="nl-NL"/>
          </a:p>
        </p:txBody>
      </p:sp>
    </p:spTree>
    <p:extLst>
      <p:ext uri="{BB962C8B-B14F-4D97-AF65-F5344CB8AC3E}">
        <p14:creationId xmlns:p14="http://schemas.microsoft.com/office/powerpoint/2010/main" val="367693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16</a:t>
            </a:fld>
            <a:endParaRPr lang="nl-NL"/>
          </a:p>
        </p:txBody>
      </p:sp>
    </p:spTree>
    <p:extLst>
      <p:ext uri="{BB962C8B-B14F-4D97-AF65-F5344CB8AC3E}">
        <p14:creationId xmlns:p14="http://schemas.microsoft.com/office/powerpoint/2010/main" val="76739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17</a:t>
            </a:fld>
            <a:endParaRPr lang="nl-NL"/>
          </a:p>
        </p:txBody>
      </p:sp>
    </p:spTree>
    <p:extLst>
      <p:ext uri="{BB962C8B-B14F-4D97-AF65-F5344CB8AC3E}">
        <p14:creationId xmlns:p14="http://schemas.microsoft.com/office/powerpoint/2010/main" val="248879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18</a:t>
            </a:fld>
            <a:endParaRPr lang="nl-NL"/>
          </a:p>
        </p:txBody>
      </p:sp>
    </p:spTree>
    <p:extLst>
      <p:ext uri="{BB962C8B-B14F-4D97-AF65-F5344CB8AC3E}">
        <p14:creationId xmlns:p14="http://schemas.microsoft.com/office/powerpoint/2010/main" val="2567882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19</a:t>
            </a:fld>
            <a:endParaRPr lang="nl-NL"/>
          </a:p>
        </p:txBody>
      </p:sp>
    </p:spTree>
    <p:extLst>
      <p:ext uri="{BB962C8B-B14F-4D97-AF65-F5344CB8AC3E}">
        <p14:creationId xmlns:p14="http://schemas.microsoft.com/office/powerpoint/2010/main" val="5155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20</a:t>
            </a:fld>
            <a:endParaRPr lang="nl-NL"/>
          </a:p>
        </p:txBody>
      </p:sp>
    </p:spTree>
    <p:extLst>
      <p:ext uri="{BB962C8B-B14F-4D97-AF65-F5344CB8AC3E}">
        <p14:creationId xmlns:p14="http://schemas.microsoft.com/office/powerpoint/2010/main" val="403791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22</a:t>
            </a:fld>
            <a:endParaRPr lang="nl-NL"/>
          </a:p>
        </p:txBody>
      </p:sp>
    </p:spTree>
    <p:extLst>
      <p:ext uri="{BB962C8B-B14F-4D97-AF65-F5344CB8AC3E}">
        <p14:creationId xmlns:p14="http://schemas.microsoft.com/office/powerpoint/2010/main" val="1762486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7</a:t>
            </a:fld>
            <a:endParaRPr lang="nl-NL"/>
          </a:p>
        </p:txBody>
      </p:sp>
    </p:spTree>
    <p:extLst>
      <p:ext uri="{BB962C8B-B14F-4D97-AF65-F5344CB8AC3E}">
        <p14:creationId xmlns:p14="http://schemas.microsoft.com/office/powerpoint/2010/main" val="189705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8</a:t>
            </a:fld>
            <a:endParaRPr lang="nl-NL"/>
          </a:p>
        </p:txBody>
      </p:sp>
    </p:spTree>
    <p:extLst>
      <p:ext uri="{BB962C8B-B14F-4D97-AF65-F5344CB8AC3E}">
        <p14:creationId xmlns:p14="http://schemas.microsoft.com/office/powerpoint/2010/main" val="73370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9</a:t>
            </a:fld>
            <a:endParaRPr lang="nl-NL"/>
          </a:p>
        </p:txBody>
      </p:sp>
    </p:spTree>
    <p:extLst>
      <p:ext uri="{BB962C8B-B14F-4D97-AF65-F5344CB8AC3E}">
        <p14:creationId xmlns:p14="http://schemas.microsoft.com/office/powerpoint/2010/main" val="136404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10</a:t>
            </a:fld>
            <a:endParaRPr lang="nl-NL"/>
          </a:p>
        </p:txBody>
      </p:sp>
    </p:spTree>
    <p:extLst>
      <p:ext uri="{BB962C8B-B14F-4D97-AF65-F5344CB8AC3E}">
        <p14:creationId xmlns:p14="http://schemas.microsoft.com/office/powerpoint/2010/main" val="277759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11</a:t>
            </a:fld>
            <a:endParaRPr lang="nl-NL"/>
          </a:p>
        </p:txBody>
      </p:sp>
    </p:spTree>
    <p:extLst>
      <p:ext uri="{BB962C8B-B14F-4D97-AF65-F5344CB8AC3E}">
        <p14:creationId xmlns:p14="http://schemas.microsoft.com/office/powerpoint/2010/main" val="297244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12</a:t>
            </a:fld>
            <a:endParaRPr lang="nl-NL"/>
          </a:p>
        </p:txBody>
      </p:sp>
    </p:spTree>
    <p:extLst>
      <p:ext uri="{BB962C8B-B14F-4D97-AF65-F5344CB8AC3E}">
        <p14:creationId xmlns:p14="http://schemas.microsoft.com/office/powerpoint/2010/main" val="90158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13</a:t>
            </a:fld>
            <a:endParaRPr lang="nl-NL"/>
          </a:p>
        </p:txBody>
      </p:sp>
    </p:spTree>
    <p:extLst>
      <p:ext uri="{BB962C8B-B14F-4D97-AF65-F5344CB8AC3E}">
        <p14:creationId xmlns:p14="http://schemas.microsoft.com/office/powerpoint/2010/main" val="228662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DCC5FFA-3320-4896-A5DD-0E479A33ADFF}" type="slidenum">
              <a:rPr lang="nl-NL" smtClean="0"/>
              <a:t>14</a:t>
            </a:fld>
            <a:endParaRPr lang="nl-NL"/>
          </a:p>
        </p:txBody>
      </p:sp>
    </p:spTree>
    <p:extLst>
      <p:ext uri="{BB962C8B-B14F-4D97-AF65-F5344CB8AC3E}">
        <p14:creationId xmlns:p14="http://schemas.microsoft.com/office/powerpoint/2010/main" val="2669506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bg>
      <p:bgPr>
        <a:solidFill>
          <a:srgbClr val="00A0EF"/>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1063" y="1450793"/>
            <a:ext cx="3975799" cy="3945600"/>
          </a:xfrm>
          <a:prstGeom prst="rect">
            <a:avLst/>
          </a:prstGeom>
        </p:spPr>
      </p:pic>
    </p:spTree>
    <p:extLst>
      <p:ext uri="{BB962C8B-B14F-4D97-AF65-F5344CB8AC3E}">
        <p14:creationId xmlns:p14="http://schemas.microsoft.com/office/powerpoint/2010/main" val="341783838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ussenslide titel tekst - Logo wit">
    <p:bg>
      <p:bgPr>
        <a:solidFill>
          <a:srgbClr val="00A0EF"/>
        </a:solidFill>
        <a:effectLst/>
      </p:bgPr>
    </p:bg>
    <p:spTree>
      <p:nvGrpSpPr>
        <p:cNvPr id="1" name=""/>
        <p:cNvGrpSpPr/>
        <p:nvPr/>
      </p:nvGrpSpPr>
      <p:grpSpPr>
        <a:xfrm>
          <a:off x="0" y="0"/>
          <a:ext cx="0" cy="0"/>
          <a:chOff x="0" y="0"/>
          <a:chExt cx="0" cy="0"/>
        </a:xfrm>
      </p:grpSpPr>
      <p:sp>
        <p:nvSpPr>
          <p:cNvPr id="4" name="Test"/>
          <p:cNvSpPr>
            <a:spLocks noGrp="1"/>
          </p:cNvSpPr>
          <p:nvPr>
            <p:ph type="pic" sz="quarter" idx="10"/>
            <p:custDataLst>
              <p:tags r:id="rId1"/>
            </p:custDataLst>
          </p:nvPr>
        </p:nvSpPr>
        <p:spPr>
          <a:xfrm>
            <a:off x="0" y="1905000"/>
            <a:ext cx="12192000" cy="4953000"/>
          </a:xfrm>
        </p:spPr>
        <p:txBody>
          <a:bodyPr/>
          <a:lstStyle>
            <a:lvl1pPr marL="0" indent="0">
              <a:buFontTx/>
              <a:buNone/>
              <a:defRPr/>
            </a:lvl1pPr>
          </a:lstStyle>
          <a:p>
            <a:endParaRPr lang="nl-NL" dirty="0"/>
          </a:p>
        </p:txBody>
      </p:sp>
      <p:sp>
        <p:nvSpPr>
          <p:cNvPr id="9" name="Titel 1"/>
          <p:cNvSpPr>
            <a:spLocks noGrp="1"/>
          </p:cNvSpPr>
          <p:nvPr>
            <p:ph type="title"/>
          </p:nvPr>
        </p:nvSpPr>
        <p:spPr>
          <a:xfrm>
            <a:off x="225314" y="174484"/>
            <a:ext cx="11700000" cy="1152000"/>
          </a:xfrm>
        </p:spPr>
        <p:txBody>
          <a:bodyPr>
            <a:normAutofit/>
          </a:bodyPr>
          <a:lstStyle>
            <a:lvl1pPr>
              <a:defRPr sz="4400"/>
            </a:lvl1pPr>
          </a:lstStyle>
          <a:p>
            <a:r>
              <a:rPr lang="nl-NL" dirty="0" smtClean="0"/>
              <a:t>Klik om de stijl te bewerken</a:t>
            </a:r>
            <a:endParaRPr lang="nl-NL" dirty="0"/>
          </a:p>
        </p:txBody>
      </p:sp>
      <p:sp>
        <p:nvSpPr>
          <p:cNvPr id="10" name="Tijdelijke aanduiding voor inhoud 4"/>
          <p:cNvSpPr>
            <a:spLocks noGrp="1"/>
          </p:cNvSpPr>
          <p:nvPr>
            <p:ph sz="quarter" idx="11"/>
          </p:nvPr>
        </p:nvSpPr>
        <p:spPr>
          <a:xfrm>
            <a:off x="225425" y="1296000"/>
            <a:ext cx="11699875" cy="454025"/>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2" name="Afbeelding 11" hidden="1"/>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0000" y="6120000"/>
            <a:ext cx="2194259" cy="608165"/>
          </a:xfrm>
          <a:prstGeom prst="rect">
            <a:avLst/>
          </a:prstGeom>
        </p:spPr>
      </p:pic>
    </p:spTree>
    <p:extLst>
      <p:ext uri="{BB962C8B-B14F-4D97-AF65-F5344CB8AC3E}">
        <p14:creationId xmlns:p14="http://schemas.microsoft.com/office/powerpoint/2010/main" val="27882436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ussenslide titel - Logo blauw">
    <p:bg>
      <p:bgPr>
        <a:solidFill>
          <a:srgbClr val="00A0EF"/>
        </a:solidFill>
        <a:effectLst/>
      </p:bgPr>
    </p:bg>
    <p:spTree>
      <p:nvGrpSpPr>
        <p:cNvPr id="1" name=""/>
        <p:cNvGrpSpPr/>
        <p:nvPr/>
      </p:nvGrpSpPr>
      <p:grpSpPr>
        <a:xfrm>
          <a:off x="0" y="0"/>
          <a:ext cx="0" cy="0"/>
          <a:chOff x="0" y="0"/>
          <a:chExt cx="0" cy="0"/>
        </a:xfrm>
      </p:grpSpPr>
      <p:sp>
        <p:nvSpPr>
          <p:cNvPr id="7" name="Test"/>
          <p:cNvSpPr>
            <a:spLocks noGrp="1"/>
          </p:cNvSpPr>
          <p:nvPr>
            <p:ph type="pic" sz="quarter" idx="10"/>
            <p:custDataLst>
              <p:tags r:id="rId1"/>
            </p:custDataLst>
          </p:nvPr>
        </p:nvSpPr>
        <p:spPr>
          <a:xfrm>
            <a:off x="0" y="1451239"/>
            <a:ext cx="12189600" cy="5406761"/>
          </a:xfrm>
        </p:spPr>
        <p:txBody>
          <a:bodyPr/>
          <a:lstStyle>
            <a:lvl1pPr marL="0" indent="0">
              <a:buFontTx/>
              <a:buNone/>
              <a:defRPr/>
            </a:lvl1pPr>
          </a:lstStyle>
          <a:p>
            <a:endParaRPr lang="nl-NL"/>
          </a:p>
        </p:txBody>
      </p:sp>
      <p:sp>
        <p:nvSpPr>
          <p:cNvPr id="8" name="Titel 1"/>
          <p:cNvSpPr>
            <a:spLocks noGrp="1"/>
          </p:cNvSpPr>
          <p:nvPr>
            <p:ph type="title"/>
          </p:nvPr>
        </p:nvSpPr>
        <p:spPr>
          <a:xfrm>
            <a:off x="225314" y="176400"/>
            <a:ext cx="11700000" cy="1224000"/>
          </a:xfrm>
        </p:spPr>
        <p:txBody>
          <a:bodyPr>
            <a:normAutofit/>
          </a:bodyPr>
          <a:lstStyle>
            <a:lvl1pPr>
              <a:defRPr sz="4400"/>
            </a:lvl1pPr>
          </a:lstStyle>
          <a:p>
            <a:r>
              <a:rPr lang="nl-NL" dirty="0" smtClean="0"/>
              <a:t>Klik om de stijl te bewerken</a:t>
            </a:r>
            <a:endParaRPr lang="nl-NL" dirty="0"/>
          </a:p>
        </p:txBody>
      </p:sp>
      <p:pic>
        <p:nvPicPr>
          <p:cNvPr id="9" name="Afbeelding 8" hidden="1"/>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0000" y="6120000"/>
            <a:ext cx="2196000" cy="608647"/>
          </a:xfrm>
          <a:prstGeom prst="rect">
            <a:avLst/>
          </a:prstGeom>
        </p:spPr>
      </p:pic>
    </p:spTree>
    <p:extLst>
      <p:ext uri="{BB962C8B-B14F-4D97-AF65-F5344CB8AC3E}">
        <p14:creationId xmlns:p14="http://schemas.microsoft.com/office/powerpoint/2010/main" val="8508387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ussenslide titel tekst - Logo blauw">
    <p:bg>
      <p:bgPr>
        <a:solidFill>
          <a:srgbClr val="00A0EF"/>
        </a:solidFill>
        <a:effectLst/>
      </p:bgPr>
    </p:bg>
    <p:spTree>
      <p:nvGrpSpPr>
        <p:cNvPr id="1" name=""/>
        <p:cNvGrpSpPr/>
        <p:nvPr/>
      </p:nvGrpSpPr>
      <p:grpSpPr>
        <a:xfrm>
          <a:off x="0" y="0"/>
          <a:ext cx="0" cy="0"/>
          <a:chOff x="0" y="0"/>
          <a:chExt cx="0" cy="0"/>
        </a:xfrm>
      </p:grpSpPr>
      <p:sp>
        <p:nvSpPr>
          <p:cNvPr id="6" name="Test"/>
          <p:cNvSpPr>
            <a:spLocks noGrp="1"/>
          </p:cNvSpPr>
          <p:nvPr>
            <p:ph type="pic" sz="quarter" idx="10"/>
            <p:custDataLst>
              <p:tags r:id="rId1"/>
            </p:custDataLst>
          </p:nvPr>
        </p:nvSpPr>
        <p:spPr>
          <a:xfrm>
            <a:off x="0" y="1905000"/>
            <a:ext cx="12192000" cy="4953000"/>
          </a:xfrm>
        </p:spPr>
        <p:txBody>
          <a:bodyPr/>
          <a:lstStyle>
            <a:lvl1pPr marL="0" indent="0">
              <a:buFontTx/>
              <a:buNone/>
              <a:defRPr/>
            </a:lvl1pPr>
          </a:lstStyle>
          <a:p>
            <a:endParaRPr lang="nl-NL" dirty="0"/>
          </a:p>
        </p:txBody>
      </p:sp>
      <p:sp>
        <p:nvSpPr>
          <p:cNvPr id="2" name="Titel 1"/>
          <p:cNvSpPr>
            <a:spLocks noGrp="1"/>
          </p:cNvSpPr>
          <p:nvPr>
            <p:ph type="title"/>
          </p:nvPr>
        </p:nvSpPr>
        <p:spPr>
          <a:xfrm>
            <a:off x="225314" y="174484"/>
            <a:ext cx="11700000" cy="1152000"/>
          </a:xfrm>
        </p:spPr>
        <p:txBody>
          <a:bodyPr>
            <a:normAutofit/>
          </a:bodyPr>
          <a:lstStyle>
            <a:lvl1pPr>
              <a:defRPr sz="4400"/>
            </a:lvl1pPr>
          </a:lstStyle>
          <a:p>
            <a:r>
              <a:rPr lang="nl-NL" dirty="0" smtClean="0"/>
              <a:t>Klik om de stijl te bewerken</a:t>
            </a:r>
            <a:endParaRPr lang="nl-NL" dirty="0"/>
          </a:p>
        </p:txBody>
      </p:sp>
      <p:sp>
        <p:nvSpPr>
          <p:cNvPr id="5" name="Tijdelijke aanduiding voor inhoud 4"/>
          <p:cNvSpPr>
            <a:spLocks noGrp="1"/>
          </p:cNvSpPr>
          <p:nvPr>
            <p:ph sz="quarter" idx="11"/>
          </p:nvPr>
        </p:nvSpPr>
        <p:spPr>
          <a:xfrm>
            <a:off x="225425" y="1296000"/>
            <a:ext cx="11699875" cy="454025"/>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2" name="Afbeelding 11" hidden="1"/>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0000" y="6120000"/>
            <a:ext cx="2196000" cy="608647"/>
          </a:xfrm>
          <a:prstGeom prst="rect">
            <a:avLst/>
          </a:prstGeom>
        </p:spPr>
      </p:pic>
    </p:spTree>
    <p:extLst>
      <p:ext uri="{BB962C8B-B14F-4D97-AF65-F5344CB8AC3E}">
        <p14:creationId xmlns:p14="http://schemas.microsoft.com/office/powerpoint/2010/main" val="24484905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9410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00A0EF"/>
        </a:solidFill>
        <a:effectLst/>
      </p:bgPr>
    </p:bg>
    <p:spTree>
      <p:nvGrpSpPr>
        <p:cNvPr id="1" name=""/>
        <p:cNvGrpSpPr/>
        <p:nvPr/>
      </p:nvGrpSpPr>
      <p:grpSpPr>
        <a:xfrm>
          <a:off x="0" y="0"/>
          <a:ext cx="0" cy="0"/>
          <a:chOff x="0" y="0"/>
          <a:chExt cx="0" cy="0"/>
        </a:xfrm>
      </p:grpSpPr>
      <p:sp>
        <p:nvSpPr>
          <p:cNvPr id="2" name="Test"/>
          <p:cNvSpPr>
            <a:spLocks noGrp="1"/>
          </p:cNvSpPr>
          <p:nvPr>
            <p:ph type="ctrTitle" hasCustomPrompt="1"/>
            <p:custDataLst>
              <p:tags r:id="rId1"/>
            </p:custDataLst>
          </p:nvPr>
        </p:nvSpPr>
        <p:spPr>
          <a:xfrm>
            <a:off x="180000" y="2443163"/>
            <a:ext cx="11664000" cy="1820829"/>
          </a:xfrm>
        </p:spPr>
        <p:txBody>
          <a:bodyPr tIns="0" bIns="0" anchor="t" anchorCtr="0">
            <a:noAutofit/>
          </a:bodyPr>
          <a:lstStyle>
            <a:lvl1pPr algn="l">
              <a:defRPr sz="7200"/>
            </a:lvl1pPr>
          </a:lstStyle>
          <a:p>
            <a:r>
              <a:rPr lang="nl-NL" smtClean="0"/>
              <a:t>Ronde Hoep</a:t>
            </a:r>
            <a:endParaRPr lang="nl-NL" dirty="0"/>
          </a:p>
        </p:txBody>
      </p:sp>
      <p:sp>
        <p:nvSpPr>
          <p:cNvPr id="3" name="Test"/>
          <p:cNvSpPr>
            <a:spLocks noGrp="1"/>
          </p:cNvSpPr>
          <p:nvPr>
            <p:ph type="subTitle" idx="1" hasCustomPrompt="1"/>
            <p:custDataLst>
              <p:tags r:id="rId2"/>
            </p:custDataLst>
          </p:nvPr>
        </p:nvSpPr>
        <p:spPr>
          <a:xfrm>
            <a:off x="180000" y="4427270"/>
            <a:ext cx="11664000" cy="912833"/>
          </a:xfrm>
        </p:spPr>
        <p:txBody>
          <a:bodyPr tIns="0" bIns="0" anchor="t" anchorCtr="0">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startnotitie</a:t>
            </a:r>
            <a:endParaRPr lang="nl-NL" dirty="0"/>
          </a:p>
        </p:txBody>
      </p:sp>
      <p:pic>
        <p:nvPicPr>
          <p:cNvPr id="9" name="Afbeelding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0" y="180000"/>
            <a:ext cx="1889955" cy="1875600"/>
          </a:xfrm>
          <a:prstGeom prst="rect">
            <a:avLst/>
          </a:prstGeom>
        </p:spPr>
      </p:pic>
      <p:pic>
        <p:nvPicPr>
          <p:cNvPr id="22" name="Afbeelding 21"/>
          <p:cNvPicPr>
            <a:picLocks/>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80000" y="6120000"/>
            <a:ext cx="2194259" cy="608165"/>
          </a:xfrm>
          <a:prstGeom prst="rect">
            <a:avLst/>
          </a:prstGeom>
        </p:spPr>
      </p:pic>
    </p:spTree>
    <p:extLst>
      <p:ext uri="{BB962C8B-B14F-4D97-AF65-F5344CB8AC3E}">
        <p14:creationId xmlns:p14="http://schemas.microsoft.com/office/powerpoint/2010/main" val="17992162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eldia">
    <p:bg>
      <p:bgPr>
        <a:solidFill>
          <a:srgbClr val="00A0EF"/>
        </a:solidFill>
        <a:effectLst/>
      </p:bgPr>
    </p:bg>
    <p:spTree>
      <p:nvGrpSpPr>
        <p:cNvPr id="1" name=""/>
        <p:cNvGrpSpPr/>
        <p:nvPr/>
      </p:nvGrpSpPr>
      <p:grpSpPr>
        <a:xfrm>
          <a:off x="0" y="0"/>
          <a:ext cx="0" cy="0"/>
          <a:chOff x="0" y="0"/>
          <a:chExt cx="0" cy="0"/>
        </a:xfrm>
      </p:grpSpPr>
      <p:sp>
        <p:nvSpPr>
          <p:cNvPr id="2" name="Test"/>
          <p:cNvSpPr>
            <a:spLocks noGrp="1"/>
          </p:cNvSpPr>
          <p:nvPr>
            <p:ph type="ctrTitle" hasCustomPrompt="1"/>
            <p:custDataLst>
              <p:tags r:id="rId1"/>
            </p:custDataLst>
          </p:nvPr>
        </p:nvSpPr>
        <p:spPr>
          <a:xfrm>
            <a:off x="180000" y="1439863"/>
            <a:ext cx="5364000" cy="1296000"/>
          </a:xfrm>
        </p:spPr>
        <p:txBody>
          <a:bodyPr tIns="0" bIns="0" anchor="t" anchorCtr="0">
            <a:noAutofit/>
          </a:bodyPr>
          <a:lstStyle>
            <a:lvl1pPr algn="l">
              <a:defRPr sz="4800"/>
            </a:lvl1pPr>
          </a:lstStyle>
          <a:p>
            <a:r>
              <a:rPr lang="nl-NL" smtClean="0"/>
              <a:t>Ronde Hoep</a:t>
            </a:r>
            <a:endParaRPr lang="nl-NL" dirty="0"/>
          </a:p>
        </p:txBody>
      </p:sp>
      <p:sp>
        <p:nvSpPr>
          <p:cNvPr id="3" name="Test"/>
          <p:cNvSpPr>
            <a:spLocks noGrp="1"/>
          </p:cNvSpPr>
          <p:nvPr>
            <p:ph type="subTitle" idx="1" hasCustomPrompt="1"/>
            <p:custDataLst>
              <p:tags r:id="rId2"/>
            </p:custDataLst>
          </p:nvPr>
        </p:nvSpPr>
        <p:spPr>
          <a:xfrm>
            <a:off x="180000" y="2878138"/>
            <a:ext cx="5364000" cy="864000"/>
          </a:xfrm>
        </p:spPr>
        <p:txBody>
          <a:bodyPr tIns="0" bIns="0" anchor="t" anchorCtr="0">
            <a:no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startnotitie</a:t>
            </a:r>
            <a:endParaRPr lang="nl-NL" dirty="0"/>
          </a:p>
        </p:txBody>
      </p:sp>
      <p:sp>
        <p:nvSpPr>
          <p:cNvPr id="10" name="Tijdelijke aanduiding voor afbeelding 9"/>
          <p:cNvSpPr>
            <a:spLocks noGrp="1"/>
          </p:cNvSpPr>
          <p:nvPr>
            <p:ph type="pic" sz="quarter" idx="10"/>
          </p:nvPr>
        </p:nvSpPr>
        <p:spPr>
          <a:xfrm>
            <a:off x="6096000" y="0"/>
            <a:ext cx="6096000" cy="6858000"/>
          </a:xfrm>
        </p:spPr>
        <p:txBody>
          <a:bodyPr/>
          <a:lstStyle/>
          <a:p>
            <a:endParaRPr lang="nl-NL"/>
          </a:p>
        </p:txBody>
      </p:sp>
      <p:pic>
        <p:nvPicPr>
          <p:cNvPr id="11" name="Afbeelding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0" y="180000"/>
            <a:ext cx="1124544" cy="1116000"/>
          </a:xfrm>
          <a:prstGeom prst="rect">
            <a:avLst/>
          </a:prstGeom>
        </p:spPr>
      </p:pic>
      <p:pic>
        <p:nvPicPr>
          <p:cNvPr id="13" name="Afbeelding 12"/>
          <p:cNvPicPr>
            <a:picLocks/>
          </p:cNvPicPr>
          <p:nvPr userDrawn="1">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80000" y="6120000"/>
            <a:ext cx="2194259" cy="608165"/>
          </a:xfrm>
          <a:prstGeom prst="rect">
            <a:avLst/>
          </a:prstGeom>
        </p:spPr>
      </p:pic>
    </p:spTree>
    <p:extLst>
      <p:ext uri="{BB962C8B-B14F-4D97-AF65-F5344CB8AC3E}">
        <p14:creationId xmlns:p14="http://schemas.microsoft.com/office/powerpoint/2010/main" val="21104953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bject en voetteks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mtClean="0"/>
              <a:t>Klik om de stijl te bewerken</a:t>
            </a:r>
            <a:endParaRPr lang="nl-NL"/>
          </a:p>
        </p:txBody>
      </p:sp>
      <p:sp>
        <p:nvSpPr>
          <p:cNvPr id="3" name="Tijdelijke aanduiding voor inhoud 2"/>
          <p:cNvSpPr>
            <a:spLocks noGrp="1"/>
          </p:cNvSpPr>
          <p:nvPr>
            <p:ph idx="1"/>
          </p:nvPr>
        </p:nvSpPr>
        <p:spPr>
          <a:xfrm>
            <a:off x="225314" y="1623600"/>
            <a:ext cx="11700000" cy="4320000"/>
          </a:xfrm>
        </p:spPr>
        <p:txBody>
          <a:bodyPr>
            <a:no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944243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mtClean="0"/>
              <a:t>Klik om de stijl te bewerken</a:t>
            </a:r>
            <a:endParaRPr lang="nl-NL"/>
          </a:p>
        </p:txBody>
      </p:sp>
      <p:sp>
        <p:nvSpPr>
          <p:cNvPr id="3" name="Tijdelijke aanduiding voor inhoud 2"/>
          <p:cNvSpPr>
            <a:spLocks noGrp="1"/>
          </p:cNvSpPr>
          <p:nvPr>
            <p:ph idx="1"/>
          </p:nvPr>
        </p:nvSpPr>
        <p:spPr>
          <a:xfrm>
            <a:off x="225314" y="1621671"/>
            <a:ext cx="11700000" cy="4320000"/>
          </a:xfrm>
        </p:spPr>
        <p:txBody>
          <a:bodyPr>
            <a:noAutofit/>
          </a:bodyPr>
          <a:lstStyle>
            <a:lvl1pPr>
              <a:lnSpc>
                <a:spcPts val="4000"/>
              </a:lnSpc>
              <a:spcBef>
                <a:spcPts val="1800"/>
              </a:spcBef>
              <a:defRPr/>
            </a:lvl1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9" name="Afbeelding 8"/>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80000" y="6120000"/>
            <a:ext cx="2196000" cy="608647"/>
          </a:xfrm>
          <a:prstGeom prst="rect">
            <a:avLst/>
          </a:prstGeom>
        </p:spPr>
      </p:pic>
    </p:spTree>
    <p:extLst>
      <p:ext uri="{BB962C8B-B14F-4D97-AF65-F5344CB8AC3E}">
        <p14:creationId xmlns:p14="http://schemas.microsoft.com/office/powerpoint/2010/main" val="10521711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2 regels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225314" y="227239"/>
            <a:ext cx="5616000" cy="1224000"/>
          </a:xfrm>
        </p:spPr>
        <p:txBody>
          <a:bodyPr>
            <a:noAutofit/>
          </a:bodyPr>
          <a:lstStyle>
            <a:lvl1pPr>
              <a:defRPr sz="4400"/>
            </a:lvl1pPr>
          </a:lstStyle>
          <a:p>
            <a:r>
              <a:rPr lang="nl-NL" dirty="0" smtClean="0"/>
              <a:t>Klik om de stijl te bewerken</a:t>
            </a:r>
            <a:endParaRPr lang="nl-NL" dirty="0"/>
          </a:p>
        </p:txBody>
      </p:sp>
      <p:sp>
        <p:nvSpPr>
          <p:cNvPr id="5" name="Tijdelijke aanduiding voor inhoud 4"/>
          <p:cNvSpPr>
            <a:spLocks noGrp="1"/>
          </p:cNvSpPr>
          <p:nvPr>
            <p:ph sz="quarter" idx="11"/>
          </p:nvPr>
        </p:nvSpPr>
        <p:spPr>
          <a:xfrm>
            <a:off x="225314" y="1684800"/>
            <a:ext cx="5616000" cy="4212000"/>
          </a:xfrm>
        </p:spPr>
        <p:txBody>
          <a:bodyPr/>
          <a:lstStyle>
            <a:lvl1pPr>
              <a:lnSpc>
                <a:spcPct val="100000"/>
              </a:lnSpc>
              <a:spcBef>
                <a:spcPts val="1800"/>
              </a:spcBef>
              <a:defRPr sz="2200"/>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9"/>
          <p:cNvSpPr>
            <a:spLocks noGrp="1"/>
          </p:cNvSpPr>
          <p:nvPr>
            <p:ph type="pic" sz="quarter" idx="10"/>
          </p:nvPr>
        </p:nvSpPr>
        <p:spPr>
          <a:xfrm>
            <a:off x="6096000" y="0"/>
            <a:ext cx="6096000" cy="6858000"/>
          </a:xfrm>
        </p:spPr>
        <p:txBody>
          <a:bodyPr/>
          <a:lstStyle/>
          <a:p>
            <a:endParaRPr lang="nl-NL"/>
          </a:p>
        </p:txBody>
      </p:sp>
    </p:spTree>
    <p:extLst>
      <p:ext uri="{BB962C8B-B14F-4D97-AF65-F5344CB8AC3E}">
        <p14:creationId xmlns:p14="http://schemas.microsoft.com/office/powerpoint/2010/main" val="469929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1 regels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225314" y="227239"/>
            <a:ext cx="5616000" cy="616823"/>
          </a:xfrm>
        </p:spPr>
        <p:txBody>
          <a:bodyPr>
            <a:noAutofit/>
          </a:bodyPr>
          <a:lstStyle>
            <a:lvl1pPr>
              <a:defRPr sz="4400"/>
            </a:lvl1pPr>
          </a:lstStyle>
          <a:p>
            <a:r>
              <a:rPr lang="nl-NL" dirty="0" smtClean="0"/>
              <a:t>Klik om de stijl te bewerken</a:t>
            </a:r>
            <a:endParaRPr lang="nl-NL" dirty="0"/>
          </a:p>
        </p:txBody>
      </p:sp>
      <p:sp>
        <p:nvSpPr>
          <p:cNvPr id="5" name="Tijdelijke aanduiding voor inhoud 4"/>
          <p:cNvSpPr>
            <a:spLocks noGrp="1"/>
          </p:cNvSpPr>
          <p:nvPr>
            <p:ph sz="quarter" idx="11"/>
          </p:nvPr>
        </p:nvSpPr>
        <p:spPr>
          <a:xfrm>
            <a:off x="225314" y="1125415"/>
            <a:ext cx="5616000" cy="4771385"/>
          </a:xfrm>
        </p:spPr>
        <p:txBody>
          <a:bodyPr/>
          <a:lstStyle>
            <a:lvl1pPr>
              <a:lnSpc>
                <a:spcPct val="100000"/>
              </a:lnSpc>
              <a:spcBef>
                <a:spcPts val="1800"/>
              </a:spcBef>
              <a:defRPr sz="2200"/>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jdelijke aanduiding voor afbeelding 9"/>
          <p:cNvSpPr>
            <a:spLocks noGrp="1"/>
          </p:cNvSpPr>
          <p:nvPr>
            <p:ph type="pic" sz="quarter" idx="10"/>
          </p:nvPr>
        </p:nvSpPr>
        <p:spPr>
          <a:xfrm>
            <a:off x="6096000" y="0"/>
            <a:ext cx="6096000" cy="6858000"/>
          </a:xfrm>
        </p:spPr>
        <p:txBody>
          <a:bodyPr/>
          <a:lstStyle/>
          <a:p>
            <a:endParaRPr lang="nl-NL"/>
          </a:p>
        </p:txBody>
      </p:sp>
    </p:spTree>
    <p:extLst>
      <p:ext uri="{BB962C8B-B14F-4D97-AF65-F5344CB8AC3E}">
        <p14:creationId xmlns:p14="http://schemas.microsoft.com/office/powerpoint/2010/main" val="35019988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links, opsomming rechts">
    <p:spTree>
      <p:nvGrpSpPr>
        <p:cNvPr id="1" name=""/>
        <p:cNvGrpSpPr/>
        <p:nvPr/>
      </p:nvGrpSpPr>
      <p:grpSpPr>
        <a:xfrm>
          <a:off x="0" y="0"/>
          <a:ext cx="0" cy="0"/>
          <a:chOff x="0" y="0"/>
          <a:chExt cx="0" cy="0"/>
        </a:xfrm>
      </p:grpSpPr>
      <p:sp>
        <p:nvSpPr>
          <p:cNvPr id="3" name="Rechthoek 2"/>
          <p:cNvSpPr/>
          <p:nvPr userDrawn="1"/>
        </p:nvSpPr>
        <p:spPr>
          <a:xfrm>
            <a:off x="0" y="0"/>
            <a:ext cx="6096000" cy="6858000"/>
          </a:xfrm>
          <a:prstGeom prst="rect">
            <a:avLst/>
          </a:prstGeom>
          <a:solidFill>
            <a:srgbClr val="00A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25314" y="213178"/>
            <a:ext cx="5292000" cy="1224000"/>
          </a:xfrm>
        </p:spPr>
        <p:txBody>
          <a:bodyPr>
            <a:noAutofit/>
          </a:bodyPr>
          <a:lstStyle>
            <a:lvl1pPr>
              <a:defRPr sz="4400">
                <a:solidFill>
                  <a:schemeClr val="bg1"/>
                </a:solidFill>
              </a:defRPr>
            </a:lvl1pPr>
          </a:lstStyle>
          <a:p>
            <a:r>
              <a:rPr lang="nl-NL" dirty="0" smtClean="0"/>
              <a:t>Klik om de stijl te bewerken</a:t>
            </a:r>
            <a:endParaRPr lang="nl-NL" dirty="0"/>
          </a:p>
        </p:txBody>
      </p:sp>
      <p:sp>
        <p:nvSpPr>
          <p:cNvPr id="5" name="Tijdelijke aanduiding voor inhoud 4"/>
          <p:cNvSpPr>
            <a:spLocks noGrp="1"/>
          </p:cNvSpPr>
          <p:nvPr>
            <p:ph sz="quarter" idx="11"/>
          </p:nvPr>
        </p:nvSpPr>
        <p:spPr>
          <a:xfrm>
            <a:off x="6346714" y="227239"/>
            <a:ext cx="5472000" cy="5796000"/>
          </a:xfrm>
        </p:spPr>
        <p:txBody>
          <a:bodyPr/>
          <a:lstStyle>
            <a:lvl5pPr>
              <a:tabLst/>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est"/>
          <p:cNvSpPr txBox="1"/>
          <p:nvPr userDrawn="1">
            <p:custDataLst>
              <p:tags r:id="rId1"/>
            </p:custDataLst>
          </p:nvPr>
        </p:nvSpPr>
        <p:spPr>
          <a:xfrm>
            <a:off x="6390000" y="6496934"/>
            <a:ext cx="5400000" cy="184666"/>
          </a:xfrm>
          <a:prstGeom prst="rect">
            <a:avLst/>
          </a:prstGeom>
          <a:noFill/>
        </p:spPr>
        <p:txBody>
          <a:bodyPr wrap="square" lIns="0" tIns="0" rIns="0" bIns="0" rtlCol="0" anchor="b" anchorCtr="0">
            <a:spAutoFit/>
          </a:bodyPr>
          <a:lstStyle/>
          <a:p>
            <a:pPr algn="r"/>
            <a:r>
              <a:rPr lang="nl-NL" sz="1200" b="1" smtClean="0">
                <a:solidFill>
                  <a:srgbClr val="000050"/>
                </a:solidFill>
                <a:latin typeface="Arial" panose="020B0604020202020204" pitchFamily="34" charset="0"/>
                <a:cs typeface="Arial" panose="020B0604020202020204" pitchFamily="34" charset="0"/>
              </a:rPr>
              <a:t>Ronde Hoep</a:t>
            </a:r>
            <a:endParaRPr lang="nl-NL" sz="1200" b="1" dirty="0">
              <a:solidFill>
                <a:srgbClr val="000050"/>
              </a:solidFill>
              <a:latin typeface="Arial" panose="020B0604020202020204" pitchFamily="34" charset="0"/>
              <a:cs typeface="Arial" panose="020B0604020202020204" pitchFamily="34" charset="0"/>
            </a:endParaRPr>
          </a:p>
        </p:txBody>
      </p:sp>
      <p:pic>
        <p:nvPicPr>
          <p:cNvPr id="11" name="Afbeelding 10"/>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0000" y="6120000"/>
            <a:ext cx="2194259" cy="608165"/>
          </a:xfrm>
          <a:prstGeom prst="rect">
            <a:avLst/>
          </a:prstGeom>
        </p:spPr>
      </p:pic>
    </p:spTree>
    <p:extLst>
      <p:ext uri="{BB962C8B-B14F-4D97-AF65-F5344CB8AC3E}">
        <p14:creationId xmlns:p14="http://schemas.microsoft.com/office/powerpoint/2010/main" val="35785091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ussenslide titel - Logo wit">
    <p:bg>
      <p:bgPr>
        <a:solidFill>
          <a:srgbClr val="00A0EF"/>
        </a:solidFill>
        <a:effectLst/>
      </p:bgPr>
    </p:bg>
    <p:spTree>
      <p:nvGrpSpPr>
        <p:cNvPr id="1" name=""/>
        <p:cNvGrpSpPr/>
        <p:nvPr/>
      </p:nvGrpSpPr>
      <p:grpSpPr>
        <a:xfrm>
          <a:off x="0" y="0"/>
          <a:ext cx="0" cy="0"/>
          <a:chOff x="0" y="0"/>
          <a:chExt cx="0" cy="0"/>
        </a:xfrm>
      </p:grpSpPr>
      <p:sp>
        <p:nvSpPr>
          <p:cNvPr id="4" name="Test"/>
          <p:cNvSpPr>
            <a:spLocks noGrp="1"/>
          </p:cNvSpPr>
          <p:nvPr>
            <p:ph type="pic" sz="quarter" idx="10"/>
            <p:custDataLst>
              <p:tags r:id="rId1"/>
            </p:custDataLst>
          </p:nvPr>
        </p:nvSpPr>
        <p:spPr>
          <a:xfrm>
            <a:off x="0" y="1451239"/>
            <a:ext cx="12189600" cy="5406761"/>
          </a:xfrm>
        </p:spPr>
        <p:txBody>
          <a:bodyPr/>
          <a:lstStyle>
            <a:lvl1pPr marL="0" indent="0">
              <a:buFontTx/>
              <a:buNone/>
              <a:defRPr/>
            </a:lvl1pPr>
          </a:lstStyle>
          <a:p>
            <a:endParaRPr lang="nl-NL"/>
          </a:p>
        </p:txBody>
      </p:sp>
      <p:sp>
        <p:nvSpPr>
          <p:cNvPr id="2" name="Titel 1"/>
          <p:cNvSpPr>
            <a:spLocks noGrp="1"/>
          </p:cNvSpPr>
          <p:nvPr>
            <p:ph type="title"/>
          </p:nvPr>
        </p:nvSpPr>
        <p:spPr>
          <a:xfrm>
            <a:off x="225314" y="176400"/>
            <a:ext cx="11700000" cy="1224000"/>
          </a:xfrm>
        </p:spPr>
        <p:txBody>
          <a:bodyPr>
            <a:normAutofit/>
          </a:bodyPr>
          <a:lstStyle>
            <a:lvl1pPr>
              <a:defRPr sz="4400"/>
            </a:lvl1pPr>
          </a:lstStyle>
          <a:p>
            <a:r>
              <a:rPr lang="nl-NL" dirty="0" smtClean="0"/>
              <a:t>Klik om de stijl te bewerken</a:t>
            </a:r>
            <a:endParaRPr lang="nl-NL" dirty="0"/>
          </a:p>
        </p:txBody>
      </p:sp>
      <p:pic>
        <p:nvPicPr>
          <p:cNvPr id="9" name="Afbeelding 8" hidden="1"/>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180000" y="6120000"/>
            <a:ext cx="2194259" cy="608165"/>
          </a:xfrm>
          <a:prstGeom prst="rect">
            <a:avLst/>
          </a:prstGeom>
        </p:spPr>
      </p:pic>
    </p:spTree>
    <p:extLst>
      <p:ext uri="{BB962C8B-B14F-4D97-AF65-F5344CB8AC3E}">
        <p14:creationId xmlns:p14="http://schemas.microsoft.com/office/powerpoint/2010/main" val="2146607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5314" y="227239"/>
            <a:ext cx="11700000" cy="1224000"/>
          </a:xfrm>
          <a:prstGeom prst="rect">
            <a:avLst/>
          </a:prstGeom>
        </p:spPr>
        <p:txBody>
          <a:bodyPr vert="horz" lIns="0" tIns="45720" rIns="0" bIns="45720" rtlCol="0" anchor="t" anchorCtr="0">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225314" y="1683456"/>
            <a:ext cx="11700000" cy="4212000"/>
          </a:xfrm>
          <a:prstGeom prst="rect">
            <a:avLst/>
          </a:prstGeom>
        </p:spPr>
        <p:txBody>
          <a:bodyPr vert="horz" lIns="0" tIns="45720" rIns="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est"/>
          <p:cNvSpPr txBox="1"/>
          <p:nvPr>
            <p:custDataLst>
              <p:tags r:id="rId15"/>
            </p:custDataLst>
          </p:nvPr>
        </p:nvSpPr>
        <p:spPr>
          <a:xfrm>
            <a:off x="6390000" y="6496934"/>
            <a:ext cx="5400000" cy="184666"/>
          </a:xfrm>
          <a:prstGeom prst="rect">
            <a:avLst/>
          </a:prstGeom>
          <a:noFill/>
        </p:spPr>
        <p:txBody>
          <a:bodyPr wrap="square" lIns="0" tIns="0" rIns="0" bIns="0" rtlCol="0" anchor="b" anchorCtr="0">
            <a:spAutoFit/>
          </a:bodyPr>
          <a:lstStyle/>
          <a:p>
            <a:pPr algn="r"/>
            <a:r>
              <a:rPr lang="nl-NL" sz="1200" b="1" smtClean="0">
                <a:solidFill>
                  <a:srgbClr val="000050"/>
                </a:solidFill>
                <a:latin typeface="Arial" panose="020B0604020202020204" pitchFamily="34" charset="0"/>
                <a:cs typeface="Arial" panose="020B0604020202020204" pitchFamily="34" charset="0"/>
              </a:rPr>
              <a:t>Ronde Hoep</a:t>
            </a:r>
            <a:endParaRPr lang="nl-NL" sz="1200" b="1" dirty="0">
              <a:solidFill>
                <a:srgbClr val="000050"/>
              </a:solidFill>
              <a:latin typeface="Arial" panose="020B0604020202020204" pitchFamily="34" charset="0"/>
              <a:cs typeface="Arial" panose="020B0604020202020204" pitchFamily="34" charset="0"/>
            </a:endParaRPr>
          </a:p>
        </p:txBody>
      </p:sp>
      <p:pic>
        <p:nvPicPr>
          <p:cNvPr id="16" name="Afbeelding 15"/>
          <p:cNvPicPr>
            <a:picLocks/>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180000" y="6120000"/>
            <a:ext cx="2196000" cy="608647"/>
          </a:xfrm>
          <a:prstGeom prst="rect">
            <a:avLst/>
          </a:prstGeom>
        </p:spPr>
      </p:pic>
    </p:spTree>
    <p:extLst>
      <p:ext uri="{BB962C8B-B14F-4D97-AF65-F5344CB8AC3E}">
        <p14:creationId xmlns:p14="http://schemas.microsoft.com/office/powerpoint/2010/main" val="400239509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50" r:id="rId4"/>
    <p:sldLayoutId id="2147483666" r:id="rId5"/>
    <p:sldLayoutId id="2147483663" r:id="rId6"/>
    <p:sldLayoutId id="2147483671" r:id="rId7"/>
    <p:sldLayoutId id="2147483665" r:id="rId8"/>
    <p:sldLayoutId id="2147483667" r:id="rId9"/>
    <p:sldLayoutId id="2147483668" r:id="rId10"/>
    <p:sldLayoutId id="2147483669" r:id="rId11"/>
    <p:sldLayoutId id="2147483670" r:id="rId12"/>
    <p:sldLayoutId id="214748365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800" b="1" kern="1200">
          <a:solidFill>
            <a:srgbClr val="00005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4000"/>
        </a:lnSpc>
        <a:spcBef>
          <a:spcPts val="1800"/>
        </a:spcBef>
        <a:buFont typeface="Arial" panose="020B0604020202020204" pitchFamily="34" charset="0"/>
        <a:buChar char="•"/>
        <a:defRPr sz="2800" kern="1200">
          <a:solidFill>
            <a:srgbClr val="000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slide" Target="slide12.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hyperlink" Target="mailto:ronde.hoep@waternet.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nl/url?sa=i&amp;rct=j&amp;q=&amp;esrc=s&amp;source=images&amp;cd=&amp;cad=rja&amp;uact=8&amp;ved=0ahUKEwi1-rHR0uHQAhUBwxQKHQQRCLIQjRwIBw&amp;url=https://www.nrc.nl/nieuws/2012/05/19/grrrritto-1105320-a884119&amp;psig=AFQjCNEzDp3dPGX-G7hiYXIz0cBqTpr9hQ&amp;ust=148118503901838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85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35" y="1152525"/>
            <a:ext cx="5919788"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Inventarisatie </a:t>
            </a:r>
            <a:endParaRPr lang="nl-NL" dirty="0"/>
          </a:p>
        </p:txBody>
      </p:sp>
      <p:sp>
        <p:nvSpPr>
          <p:cNvPr id="4" name="Tijdelijke aanduiding voor inhoud 3"/>
          <p:cNvSpPr>
            <a:spLocks noGrp="1"/>
          </p:cNvSpPr>
          <p:nvPr>
            <p:ph sz="quarter" idx="11"/>
          </p:nvPr>
        </p:nvSpPr>
        <p:spPr/>
        <p:txBody>
          <a:bodyPr/>
          <a:lstStyle/>
          <a:p>
            <a:r>
              <a:rPr lang="nl-NL" dirty="0" smtClean="0"/>
              <a:t>Rapport de polder spreekt;</a:t>
            </a:r>
          </a:p>
          <a:p>
            <a:r>
              <a:rPr lang="nl-NL" dirty="0" smtClean="0"/>
              <a:t>Inventariserende keukentafelgesprekken;</a:t>
            </a:r>
          </a:p>
          <a:p>
            <a:r>
              <a:rPr lang="nl-NL" dirty="0" smtClean="0"/>
              <a:t>Diverse overleggen SRH/LTO</a:t>
            </a:r>
          </a:p>
          <a:p>
            <a:r>
              <a:rPr lang="nl-NL" dirty="0" smtClean="0"/>
              <a:t>Externe </a:t>
            </a:r>
            <a:r>
              <a:rPr lang="nl-NL" dirty="0" smtClean="0">
                <a:solidFill>
                  <a:schemeClr val="accent1"/>
                </a:solidFill>
              </a:rPr>
              <a:t>expertise / onderzoeken</a:t>
            </a:r>
          </a:p>
          <a:p>
            <a:r>
              <a:rPr lang="nl-NL" dirty="0" smtClean="0"/>
              <a:t>Individuele bezoeken</a:t>
            </a:r>
          </a:p>
          <a:p>
            <a:endParaRPr lang="nl-NL" dirty="0"/>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4" y="1152525"/>
            <a:ext cx="322683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92578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25314" y="213177"/>
            <a:ext cx="5292000" cy="5885543"/>
          </a:xfrm>
        </p:spPr>
        <p:txBody>
          <a:bodyPr/>
          <a:lstStyle/>
          <a:p>
            <a:r>
              <a:rPr lang="nl-NL" dirty="0"/>
              <a:t>Startnotitie:</a:t>
            </a:r>
          </a:p>
        </p:txBody>
      </p:sp>
      <p:sp>
        <p:nvSpPr>
          <p:cNvPr id="5" name="Tijdelijke aanduiding voor inhoud 4"/>
          <p:cNvSpPr>
            <a:spLocks noGrp="1"/>
          </p:cNvSpPr>
          <p:nvPr>
            <p:ph sz="quarter" idx="11"/>
          </p:nvPr>
        </p:nvSpPr>
        <p:spPr/>
        <p:txBody>
          <a:bodyPr/>
          <a:lstStyle/>
          <a:p>
            <a:r>
              <a:rPr lang="nl-NL" sz="2000" dirty="0"/>
              <a:t>Schept kaders/koers concept projectplan </a:t>
            </a:r>
            <a:r>
              <a:rPr lang="nl-NL" sz="2000" dirty="0" err="1"/>
              <a:t>obv</a:t>
            </a:r>
            <a:r>
              <a:rPr lang="nl-NL" sz="2000" dirty="0"/>
              <a:t> voorverkenning en </a:t>
            </a:r>
            <a:r>
              <a:rPr lang="nl-NL" sz="2000" dirty="0" smtClean="0"/>
              <a:t>studies.</a:t>
            </a:r>
            <a:endParaRPr lang="nl-NL" sz="2000" dirty="0"/>
          </a:p>
          <a:p>
            <a:r>
              <a:rPr lang="nl-NL" sz="2000" dirty="0"/>
              <a:t>Geeft overzicht van varianten en </a:t>
            </a:r>
            <a:r>
              <a:rPr lang="nl-NL" sz="2000" dirty="0" smtClean="0">
                <a:solidFill>
                  <a:schemeClr val="accent1"/>
                </a:solidFill>
              </a:rPr>
              <a:t>keuze bestuur</a:t>
            </a:r>
            <a:endParaRPr lang="nl-NL" sz="2000" dirty="0">
              <a:solidFill>
                <a:schemeClr val="accent1"/>
              </a:solidFill>
            </a:endParaRPr>
          </a:p>
          <a:p>
            <a:r>
              <a:rPr lang="nl-NL" sz="2000" dirty="0"/>
              <a:t>Maatregelen uitgewerkt tot </a:t>
            </a:r>
            <a:r>
              <a:rPr lang="nl-NL" sz="2000" dirty="0" smtClean="0"/>
              <a:t>voorontwerp.</a:t>
            </a:r>
            <a:endParaRPr lang="nl-NL" sz="2000" dirty="0"/>
          </a:p>
          <a:p>
            <a:r>
              <a:rPr lang="nl-NL" sz="2000" dirty="0"/>
              <a:t>Doorkijk vervolgstappen opzetten concept </a:t>
            </a:r>
            <a:r>
              <a:rPr lang="nl-NL" sz="2000" dirty="0" smtClean="0"/>
              <a:t>projectplan.</a:t>
            </a:r>
            <a:endParaRPr lang="nl-NL" sz="2000" dirty="0"/>
          </a:p>
          <a:p>
            <a:r>
              <a:rPr lang="nl-NL" sz="2000" dirty="0"/>
              <a:t>Advies CIE voor uitwerking concept projectplan.</a:t>
            </a:r>
          </a:p>
          <a:p>
            <a:endParaRPr lang="nl-NL" sz="2000" dirty="0"/>
          </a:p>
        </p:txBody>
      </p:sp>
      <p:graphicFrame>
        <p:nvGraphicFramePr>
          <p:cNvPr id="6" name="Tijdelijke aanduiding voor inhoud 3"/>
          <p:cNvGraphicFramePr>
            <a:graphicFrameLocks/>
          </p:cNvGraphicFramePr>
          <p:nvPr>
            <p:extLst>
              <p:ext uri="{D42A27DB-BD31-4B8C-83A1-F6EECF244321}">
                <p14:modId xmlns:p14="http://schemas.microsoft.com/office/powerpoint/2010/main" val="2989379754"/>
              </p:ext>
            </p:extLst>
          </p:nvPr>
        </p:nvGraphicFramePr>
        <p:xfrm>
          <a:off x="122464" y="1825625"/>
          <a:ext cx="589733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46113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Varianten </a:t>
            </a:r>
            <a:r>
              <a:rPr lang="nl-NL" dirty="0" smtClean="0"/>
              <a:t>maatregelen van </a:t>
            </a:r>
            <a:r>
              <a:rPr lang="nl-NL" dirty="0"/>
              <a:t>het Dagelijks Bestuur AGV </a:t>
            </a:r>
          </a:p>
        </p:txBody>
      </p:sp>
      <p:sp>
        <p:nvSpPr>
          <p:cNvPr id="3" name="Tijdelijke aanduiding voor inhoud 2"/>
          <p:cNvSpPr>
            <a:spLocks noGrp="1"/>
          </p:cNvSpPr>
          <p:nvPr>
            <p:ph idx="1"/>
          </p:nvPr>
        </p:nvSpPr>
        <p:spPr/>
        <p:txBody>
          <a:bodyPr/>
          <a:lstStyle/>
          <a:p>
            <a:pPr marL="514350" indent="-514350">
              <a:buFont typeface="+mj-lt"/>
              <a:buAutoNum type="arabicPeriod"/>
            </a:pPr>
            <a:r>
              <a:rPr lang="nl-NL" dirty="0"/>
              <a:t>Bescherming percelen met </a:t>
            </a:r>
            <a:r>
              <a:rPr lang="nl-NL" dirty="0" smtClean="0"/>
              <a:t>kleikaden.</a:t>
            </a:r>
            <a:endParaRPr lang="nl-NL" dirty="0"/>
          </a:p>
          <a:p>
            <a:pPr marL="514350" indent="-514350">
              <a:buFont typeface="+mj-lt"/>
              <a:buAutoNum type="arabicPeriod"/>
            </a:pPr>
            <a:r>
              <a:rPr lang="nl-NL" dirty="0"/>
              <a:t>Inlaatconstructie, beschermen gas/olietanks en stimuleringsregeling voor beschermen overige </a:t>
            </a:r>
            <a:r>
              <a:rPr lang="nl-NL" dirty="0" smtClean="0"/>
              <a:t>objecten.</a:t>
            </a:r>
            <a:endParaRPr lang="nl-NL" dirty="0"/>
          </a:p>
          <a:p>
            <a:pPr marL="514350" indent="-514350">
              <a:buFont typeface="+mj-lt"/>
              <a:buAutoNum type="arabicPeriod"/>
            </a:pPr>
            <a:r>
              <a:rPr lang="nl-NL" dirty="0"/>
              <a:t>Stoppen. </a:t>
            </a:r>
          </a:p>
          <a:p>
            <a:pPr marL="0" indent="0">
              <a:buNone/>
            </a:pPr>
            <a:endParaRPr lang="nl-NL" dirty="0" smtClean="0"/>
          </a:p>
          <a:p>
            <a:pPr marL="0" indent="0">
              <a:buNone/>
            </a:pPr>
            <a:r>
              <a:rPr lang="nl-NL" sz="4000" dirty="0" smtClean="0">
                <a:solidFill>
                  <a:schemeClr val="accent1"/>
                </a:solidFill>
              </a:rPr>
              <a:t>Bestuur heeft besloten variant 2 uit te werken.</a:t>
            </a:r>
            <a:endParaRPr lang="nl-NL" sz="4000" dirty="0">
              <a:solidFill>
                <a:schemeClr val="accent1"/>
              </a:solidFill>
            </a:endParaRPr>
          </a:p>
          <a:p>
            <a:endParaRPr lang="nl-NL" dirty="0"/>
          </a:p>
        </p:txBody>
      </p:sp>
    </p:spTree>
    <p:custDataLst>
      <p:tags r:id="rId1"/>
    </p:custDataLst>
    <p:extLst>
      <p:ext uri="{BB962C8B-B14F-4D97-AF65-F5344CB8AC3E}">
        <p14:creationId xmlns:p14="http://schemas.microsoft.com/office/powerpoint/2010/main" val="14198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besluit technische maatregelen</a:t>
            </a:r>
            <a:endParaRPr lang="nl-NL" dirty="0"/>
          </a:p>
        </p:txBody>
      </p:sp>
      <p:sp>
        <p:nvSpPr>
          <p:cNvPr id="3" name="Tijdelijke aanduiding voor inhoud 2"/>
          <p:cNvSpPr>
            <a:spLocks noGrp="1"/>
          </p:cNvSpPr>
          <p:nvPr>
            <p:ph idx="1"/>
          </p:nvPr>
        </p:nvSpPr>
        <p:spPr/>
        <p:txBody>
          <a:bodyPr/>
          <a:lstStyle/>
          <a:p>
            <a:r>
              <a:rPr lang="nl-NL" dirty="0" smtClean="0"/>
              <a:t>Inlaatconstructie </a:t>
            </a:r>
            <a:r>
              <a:rPr lang="nl-NL" dirty="0"/>
              <a:t>met inlaatcapaciteit 28 </a:t>
            </a:r>
            <a:r>
              <a:rPr lang="nl-NL" dirty="0" smtClean="0"/>
              <a:t>m</a:t>
            </a:r>
            <a:r>
              <a:rPr lang="nl-NL" baseline="30000" dirty="0" smtClean="0"/>
              <a:t>3</a:t>
            </a:r>
            <a:r>
              <a:rPr lang="nl-NL" dirty="0" smtClean="0"/>
              <a:t>/sec.</a:t>
            </a:r>
            <a:endParaRPr lang="nl-NL" dirty="0"/>
          </a:p>
          <a:p>
            <a:r>
              <a:rPr lang="nl-NL" dirty="0"/>
              <a:t>Beschermen wijk Benning door plaatsing stuw tot max -1,90 m </a:t>
            </a:r>
            <a:r>
              <a:rPr lang="nl-NL" dirty="0" smtClean="0"/>
              <a:t>NAP.</a:t>
            </a:r>
            <a:endParaRPr lang="nl-NL" dirty="0"/>
          </a:p>
          <a:p>
            <a:r>
              <a:rPr lang="nl-NL" dirty="0"/>
              <a:t>Beschermen gas en </a:t>
            </a:r>
            <a:r>
              <a:rPr lang="nl-NL" dirty="0" smtClean="0"/>
              <a:t>olietanks.</a:t>
            </a:r>
            <a:endParaRPr lang="nl-NL" dirty="0"/>
          </a:p>
          <a:p>
            <a:r>
              <a:rPr lang="nl-NL" dirty="0"/>
              <a:t>Realiseren </a:t>
            </a:r>
            <a:r>
              <a:rPr lang="nl-NL" dirty="0" smtClean="0"/>
              <a:t>stimuleringsregeling.</a:t>
            </a:r>
            <a:endParaRPr lang="nl-NL" dirty="0"/>
          </a:p>
        </p:txBody>
      </p:sp>
    </p:spTree>
    <p:custDataLst>
      <p:tags r:id="rId1"/>
    </p:custDataLst>
    <p:extLst>
      <p:ext uri="{BB962C8B-B14F-4D97-AF65-F5344CB8AC3E}">
        <p14:creationId xmlns:p14="http://schemas.microsoft.com/office/powerpoint/2010/main" val="428326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a:t>
            </a:r>
            <a:r>
              <a:rPr lang="nl-NL" dirty="0" smtClean="0"/>
              <a:t>dit besluit?</a:t>
            </a:r>
            <a:endParaRPr lang="nl-NL" dirty="0"/>
          </a:p>
        </p:txBody>
      </p:sp>
      <p:sp>
        <p:nvSpPr>
          <p:cNvPr id="3" name="Tijdelijke aanduiding voor inhoud 2"/>
          <p:cNvSpPr>
            <a:spLocks noGrp="1"/>
          </p:cNvSpPr>
          <p:nvPr>
            <p:ph idx="1"/>
          </p:nvPr>
        </p:nvSpPr>
        <p:spPr/>
        <p:txBody>
          <a:bodyPr/>
          <a:lstStyle/>
          <a:p>
            <a:r>
              <a:rPr lang="nl-NL" dirty="0"/>
              <a:t>Kosten/baten van kleikaden is maatschappelijk niet </a:t>
            </a:r>
            <a:r>
              <a:rPr lang="nl-NL" dirty="0" smtClean="0"/>
              <a:t>verantwoord.</a:t>
            </a:r>
            <a:endParaRPr lang="nl-NL" dirty="0"/>
          </a:p>
          <a:p>
            <a:r>
              <a:rPr lang="nl-NL" dirty="0"/>
              <a:t>Stoppen is niet verantwoord, </a:t>
            </a:r>
            <a:r>
              <a:rPr lang="nl-NL" dirty="0" smtClean="0"/>
              <a:t>de Ronde </a:t>
            </a:r>
            <a:r>
              <a:rPr lang="nl-NL" dirty="0"/>
              <a:t>Hoep blijft </a:t>
            </a:r>
            <a:r>
              <a:rPr lang="nl-NL" dirty="0" smtClean="0"/>
              <a:t>altijd </a:t>
            </a:r>
            <a:r>
              <a:rPr lang="nl-NL" dirty="0"/>
              <a:t>noodoverloopgebied met behoud van alle nadelige </a:t>
            </a:r>
            <a:r>
              <a:rPr lang="nl-NL" dirty="0" smtClean="0"/>
              <a:t>consequenties.</a:t>
            </a:r>
            <a:endParaRPr lang="nl-NL" dirty="0"/>
          </a:p>
          <a:p>
            <a:r>
              <a:rPr lang="nl-NL" dirty="0"/>
              <a:t>De percelen beschermen vraagt om </a:t>
            </a:r>
            <a:r>
              <a:rPr lang="nl-NL" dirty="0" smtClean="0"/>
              <a:t>maatwerk en vindt plaats op privaat terrein.</a:t>
            </a:r>
            <a:endParaRPr lang="nl-NL" dirty="0"/>
          </a:p>
          <a:p>
            <a:r>
              <a:rPr lang="nl-NL" dirty="0"/>
              <a:t>Stimuleringsregeling biedt mogelijkheid tot slimme oplossingen die kunnen aansluiten bij geplande activiteiten van de ondernemer/bewoner.</a:t>
            </a:r>
          </a:p>
          <a:p>
            <a:endParaRPr lang="nl-NL" dirty="0"/>
          </a:p>
        </p:txBody>
      </p:sp>
    </p:spTree>
    <p:custDataLst>
      <p:tags r:id="rId1"/>
    </p:custDataLst>
    <p:extLst>
      <p:ext uri="{BB962C8B-B14F-4D97-AF65-F5344CB8AC3E}">
        <p14:creationId xmlns:p14="http://schemas.microsoft.com/office/powerpoint/2010/main" val="2387970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Stimuleringsregeling</a:t>
            </a:r>
            <a:endParaRPr lang="nl-NL" dirty="0"/>
          </a:p>
        </p:txBody>
      </p:sp>
      <p:sp>
        <p:nvSpPr>
          <p:cNvPr id="3" name="Tijdelijke aanduiding voor inhoud 2"/>
          <p:cNvSpPr>
            <a:spLocks noGrp="1"/>
          </p:cNvSpPr>
          <p:nvPr>
            <p:ph idx="1"/>
          </p:nvPr>
        </p:nvSpPr>
        <p:spPr/>
        <p:txBody>
          <a:bodyPr/>
          <a:lstStyle/>
          <a:p>
            <a:r>
              <a:rPr lang="nl-NL" dirty="0"/>
              <a:t>Stimuleringsregeling biedt mogelijkheid tot slimme oplossingen die kunnen aansluiten bij geplande activiteiten van de ondernemer/bewoner.</a:t>
            </a:r>
          </a:p>
          <a:p>
            <a:r>
              <a:rPr lang="nl-NL" dirty="0" smtClean="0"/>
              <a:t>Niet over de schutting, maar faciliterend (technische ondersteuning, mogelijkheid om in eigen beheer uit te voeren);</a:t>
            </a:r>
          </a:p>
          <a:p>
            <a:r>
              <a:rPr lang="nl-NL" dirty="0" smtClean="0"/>
              <a:t>Stimuleringsregeling wordt de komende tijd uitgewerkt. </a:t>
            </a:r>
          </a:p>
          <a:p>
            <a:endParaRPr lang="nl-NL" dirty="0" smtClean="0"/>
          </a:p>
          <a:p>
            <a:endParaRPr lang="nl-NL" dirty="0"/>
          </a:p>
        </p:txBody>
      </p:sp>
    </p:spTree>
    <p:extLst>
      <p:ext uri="{BB962C8B-B14F-4D97-AF65-F5344CB8AC3E}">
        <p14:creationId xmlns:p14="http://schemas.microsoft.com/office/powerpoint/2010/main" val="1384147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Stappen invullen stimuleringsregeling</a:t>
            </a:r>
            <a:endParaRPr lang="nl-NL" dirty="0"/>
          </a:p>
        </p:txBody>
      </p:sp>
      <p:sp>
        <p:nvSpPr>
          <p:cNvPr id="4" name="Rechthoek 3"/>
          <p:cNvSpPr/>
          <p:nvPr/>
        </p:nvSpPr>
        <p:spPr>
          <a:xfrm>
            <a:off x="253090" y="1314448"/>
            <a:ext cx="2294165" cy="172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Opzetten kader stimuleringsregeling</a:t>
            </a:r>
            <a:endParaRPr lang="nl-NL" dirty="0"/>
          </a:p>
        </p:txBody>
      </p:sp>
      <p:sp>
        <p:nvSpPr>
          <p:cNvPr id="5" name="Rechthoek 4"/>
          <p:cNvSpPr/>
          <p:nvPr/>
        </p:nvSpPr>
        <p:spPr>
          <a:xfrm>
            <a:off x="2642506" y="2481942"/>
            <a:ext cx="2231571" cy="1725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Inventariseren (on)mogelijkheden met 5 casussen</a:t>
            </a:r>
            <a:endParaRPr lang="nl-NL" dirty="0"/>
          </a:p>
        </p:txBody>
      </p:sp>
      <p:sp>
        <p:nvSpPr>
          <p:cNvPr id="6" name="Rechthoek 5"/>
          <p:cNvSpPr/>
          <p:nvPr/>
        </p:nvSpPr>
        <p:spPr>
          <a:xfrm>
            <a:off x="5004707" y="3208561"/>
            <a:ext cx="2302327" cy="172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Invullen stimuleringsregeling</a:t>
            </a:r>
            <a:endParaRPr lang="nl-NL" dirty="0"/>
          </a:p>
        </p:txBody>
      </p:sp>
      <p:sp>
        <p:nvSpPr>
          <p:cNvPr id="7" name="Rechthoek 6"/>
          <p:cNvSpPr/>
          <p:nvPr/>
        </p:nvSpPr>
        <p:spPr>
          <a:xfrm>
            <a:off x="7453994" y="4286247"/>
            <a:ext cx="2302326" cy="1725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Toetsen stimuleringsregeling met ca. 5 casussen</a:t>
            </a:r>
            <a:endParaRPr lang="nl-NL" dirty="0"/>
          </a:p>
        </p:txBody>
      </p:sp>
      <p:sp>
        <p:nvSpPr>
          <p:cNvPr id="8" name="Rechthoek 7"/>
          <p:cNvSpPr/>
          <p:nvPr/>
        </p:nvSpPr>
        <p:spPr>
          <a:xfrm>
            <a:off x="10654393" y="2400300"/>
            <a:ext cx="922564" cy="3861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dirty="0" smtClean="0"/>
              <a:t>Aanpassen en opnemen projectplan</a:t>
            </a:r>
            <a:endParaRPr lang="nl-NL" dirty="0"/>
          </a:p>
        </p:txBody>
      </p:sp>
      <p:sp>
        <p:nvSpPr>
          <p:cNvPr id="10" name="Gebogen pijl 9"/>
          <p:cNvSpPr/>
          <p:nvPr/>
        </p:nvSpPr>
        <p:spPr>
          <a:xfrm rot="5400000">
            <a:off x="2877908" y="1660750"/>
            <a:ext cx="722542" cy="734786"/>
          </a:xfrm>
          <a:prstGeom prst="bentArrow">
            <a:avLst>
              <a:gd name="adj1" fmla="val 25000"/>
              <a:gd name="adj2" fmla="val 2613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1" name="Gebogen pijl 10"/>
          <p:cNvSpPr/>
          <p:nvPr/>
        </p:nvSpPr>
        <p:spPr>
          <a:xfrm rot="5400000">
            <a:off x="5226500" y="2434999"/>
            <a:ext cx="640900" cy="734786"/>
          </a:xfrm>
          <a:prstGeom prst="bentArrow">
            <a:avLst>
              <a:gd name="adj1" fmla="val 25000"/>
              <a:gd name="adj2" fmla="val 2613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Gebogen pijl 11"/>
          <p:cNvSpPr/>
          <p:nvPr/>
        </p:nvSpPr>
        <p:spPr>
          <a:xfrm rot="5400000">
            <a:off x="7681229" y="3418793"/>
            <a:ext cx="722542" cy="734786"/>
          </a:xfrm>
          <a:prstGeom prst="bentArrow">
            <a:avLst>
              <a:gd name="adj1" fmla="val 25000"/>
              <a:gd name="adj2" fmla="val 26130"/>
              <a:gd name="adj3" fmla="val 25000"/>
              <a:gd name="adj4"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PIJL-RECHTS 12"/>
          <p:cNvSpPr/>
          <p:nvPr/>
        </p:nvSpPr>
        <p:spPr>
          <a:xfrm>
            <a:off x="9944100" y="4933948"/>
            <a:ext cx="587829" cy="381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54220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Inzet en nazorg </a:t>
            </a:r>
            <a:endParaRPr lang="nl-NL" dirty="0"/>
          </a:p>
        </p:txBody>
      </p:sp>
      <p:sp>
        <p:nvSpPr>
          <p:cNvPr id="3" name="Tijdelijke aanduiding voor inhoud 2"/>
          <p:cNvSpPr>
            <a:spLocks noGrp="1"/>
          </p:cNvSpPr>
          <p:nvPr>
            <p:ph sz="quarter" idx="11"/>
          </p:nvPr>
        </p:nvSpPr>
        <p:spPr/>
        <p:txBody>
          <a:bodyPr/>
          <a:lstStyle/>
          <a:p>
            <a:r>
              <a:rPr lang="nl-NL" dirty="0" smtClean="0"/>
              <a:t>Van regulier waterbeheer naar crisisbeheersing;</a:t>
            </a:r>
          </a:p>
          <a:p>
            <a:r>
              <a:rPr lang="nl-NL" dirty="0" smtClean="0"/>
              <a:t>Volledig isoleren Amstelboezem</a:t>
            </a:r>
          </a:p>
          <a:p>
            <a:r>
              <a:rPr lang="nl-NL" dirty="0" smtClean="0"/>
              <a:t>Waarschuwing mogelijke inzet</a:t>
            </a:r>
          </a:p>
          <a:p>
            <a:r>
              <a:rPr lang="nl-NL" dirty="0" smtClean="0"/>
              <a:t>Inzet </a:t>
            </a:r>
          </a:p>
          <a:p>
            <a:r>
              <a:rPr lang="nl-NL" dirty="0" smtClean="0"/>
              <a:t>Opnemen schade </a:t>
            </a:r>
            <a:endParaRPr lang="nl-NL" dirty="0"/>
          </a:p>
        </p:txBody>
      </p:sp>
      <p:sp>
        <p:nvSpPr>
          <p:cNvPr id="5" name="Rectangle 24"/>
          <p:cNvSpPr/>
          <p:nvPr/>
        </p:nvSpPr>
        <p:spPr>
          <a:xfrm>
            <a:off x="376989" y="2204581"/>
            <a:ext cx="3869759" cy="8640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6" name="Rectangle 25"/>
          <p:cNvSpPr/>
          <p:nvPr/>
        </p:nvSpPr>
        <p:spPr>
          <a:xfrm>
            <a:off x="369578" y="3152445"/>
            <a:ext cx="3869759" cy="87842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7" name="Rectangle 26"/>
          <p:cNvSpPr/>
          <p:nvPr/>
        </p:nvSpPr>
        <p:spPr>
          <a:xfrm>
            <a:off x="369582" y="4085896"/>
            <a:ext cx="3869759" cy="8640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8" name="Rectangle 27"/>
          <p:cNvSpPr/>
          <p:nvPr/>
        </p:nvSpPr>
        <p:spPr>
          <a:xfrm>
            <a:off x="376991" y="1258861"/>
            <a:ext cx="3869759" cy="8640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9" name="Rectangle 30"/>
          <p:cNvSpPr/>
          <p:nvPr/>
        </p:nvSpPr>
        <p:spPr>
          <a:xfrm>
            <a:off x="1197570" y="2243379"/>
            <a:ext cx="2830410" cy="7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00000">
                    <a:lumMod val="65000"/>
                    <a:lumOff val="35000"/>
                  </a:srgbClr>
                </a:solidFill>
                <a:hlinkClick r:id="rId4" action="ppaction://hlinksldjump"/>
              </a:rPr>
              <a:t>Stap 2</a:t>
            </a:r>
            <a:r>
              <a:rPr lang="en-US" sz="1200" b="1" dirty="0" smtClean="0">
                <a:solidFill>
                  <a:srgbClr val="000000">
                    <a:lumMod val="65000"/>
                    <a:lumOff val="35000"/>
                  </a:srgbClr>
                </a:solidFill>
              </a:rPr>
              <a:t>. </a:t>
            </a:r>
            <a:r>
              <a:rPr lang="en-US" sz="1200" dirty="0" err="1" smtClean="0">
                <a:solidFill>
                  <a:srgbClr val="000000">
                    <a:lumMod val="65000"/>
                    <a:lumOff val="35000"/>
                  </a:srgbClr>
                </a:solidFill>
              </a:rPr>
              <a:t>Benutten</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andere</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afvoermogelijkheden</a:t>
            </a:r>
            <a:r>
              <a:rPr lang="en-US" sz="1200" dirty="0" smtClean="0">
                <a:solidFill>
                  <a:srgbClr val="000000">
                    <a:lumMod val="65000"/>
                    <a:lumOff val="35000"/>
                  </a:srgbClr>
                </a:solidFill>
              </a:rPr>
              <a:t> – </a:t>
            </a:r>
            <a:r>
              <a:rPr lang="en-US" sz="1200" dirty="0" err="1" smtClean="0">
                <a:solidFill>
                  <a:srgbClr val="000000">
                    <a:lumMod val="65000"/>
                    <a:lumOff val="35000"/>
                  </a:srgbClr>
                </a:solidFill>
              </a:rPr>
              <a:t>regionale</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systemen</a:t>
            </a:r>
            <a:r>
              <a:rPr lang="en-US" sz="1200" dirty="0" smtClean="0">
                <a:solidFill>
                  <a:srgbClr val="000000">
                    <a:lumMod val="65000"/>
                    <a:lumOff val="35000"/>
                  </a:srgbClr>
                </a:solidFill>
              </a:rPr>
              <a:t> of ARK </a:t>
            </a:r>
            <a:r>
              <a:rPr lang="en-US" sz="1200" dirty="0" err="1" smtClean="0">
                <a:solidFill>
                  <a:srgbClr val="000000">
                    <a:lumMod val="65000"/>
                    <a:lumOff val="35000"/>
                  </a:srgbClr>
                </a:solidFill>
              </a:rPr>
              <a:t>naar</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buitenwater</a:t>
            </a: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10" name="Rectangle 31"/>
          <p:cNvSpPr/>
          <p:nvPr/>
        </p:nvSpPr>
        <p:spPr>
          <a:xfrm>
            <a:off x="1190161" y="4164858"/>
            <a:ext cx="3094037" cy="7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00000">
                    <a:lumMod val="65000"/>
                    <a:lumOff val="35000"/>
                  </a:srgbClr>
                </a:solidFill>
              </a:rPr>
              <a:t>Stap 4. </a:t>
            </a:r>
            <a:r>
              <a:rPr lang="en-US" sz="1200" dirty="0" err="1" smtClean="0">
                <a:solidFill>
                  <a:srgbClr val="000000">
                    <a:lumMod val="65000"/>
                    <a:lumOff val="35000"/>
                  </a:srgbClr>
                </a:solidFill>
              </a:rPr>
              <a:t>Afvoer</a:t>
            </a:r>
            <a:r>
              <a:rPr lang="en-US" sz="1200" dirty="0" smtClean="0">
                <a:solidFill>
                  <a:srgbClr val="000000">
                    <a:lumMod val="65000"/>
                    <a:lumOff val="35000"/>
                  </a:srgbClr>
                </a:solidFill>
              </a:rPr>
              <a:t> van HWS </a:t>
            </a:r>
            <a:r>
              <a:rPr lang="en-US" sz="1200" dirty="0" err="1" smtClean="0">
                <a:solidFill>
                  <a:srgbClr val="000000">
                    <a:lumMod val="65000"/>
                    <a:lumOff val="35000"/>
                  </a:srgbClr>
                </a:solidFill>
              </a:rPr>
              <a:t>naar</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Markermeer</a:t>
            </a: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11" name="Rectangle 35"/>
          <p:cNvSpPr/>
          <p:nvPr/>
        </p:nvSpPr>
        <p:spPr>
          <a:xfrm>
            <a:off x="376986" y="905120"/>
            <a:ext cx="2679106" cy="291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600" b="1" dirty="0" err="1" smtClean="0">
                <a:solidFill>
                  <a:srgbClr val="000000">
                    <a:lumMod val="65000"/>
                    <a:lumOff val="35000"/>
                  </a:srgbClr>
                </a:solidFill>
              </a:rPr>
              <a:t>Redeneerlijn</a:t>
            </a:r>
            <a:endParaRPr lang="en-US" sz="1600" dirty="0" smtClean="0">
              <a:solidFill>
                <a:srgbClr val="000000">
                  <a:lumMod val="65000"/>
                  <a:lumOff val="35000"/>
                </a:srgbClr>
              </a:solidFill>
            </a:endParaRPr>
          </a:p>
        </p:txBody>
      </p:sp>
      <p:pic>
        <p:nvPicPr>
          <p:cNvPr id="12" name="Picture 38"/>
          <p:cNvPicPr>
            <a:picLocks noChangeAspect="1"/>
          </p:cNvPicPr>
          <p:nvPr/>
        </p:nvPicPr>
        <p:blipFill rotWithShape="1">
          <a:blip r:embed="rId5"/>
          <a:srcRect b="10813"/>
          <a:stretch/>
        </p:blipFill>
        <p:spPr>
          <a:xfrm>
            <a:off x="445862" y="4139961"/>
            <a:ext cx="690615" cy="746822"/>
          </a:xfrm>
          <a:prstGeom prst="rect">
            <a:avLst/>
          </a:prstGeom>
        </p:spPr>
      </p:pic>
      <p:pic>
        <p:nvPicPr>
          <p:cNvPr id="13" name="Picture 39"/>
          <p:cNvPicPr>
            <a:picLocks noChangeAspect="1"/>
          </p:cNvPicPr>
          <p:nvPr/>
        </p:nvPicPr>
        <p:blipFill>
          <a:blip r:embed="rId6"/>
          <a:stretch>
            <a:fillRect/>
          </a:stretch>
        </p:blipFill>
        <p:spPr>
          <a:xfrm>
            <a:off x="413283" y="3191718"/>
            <a:ext cx="723194" cy="801680"/>
          </a:xfrm>
          <a:prstGeom prst="rect">
            <a:avLst/>
          </a:prstGeom>
        </p:spPr>
      </p:pic>
      <p:sp>
        <p:nvSpPr>
          <p:cNvPr id="14" name="Rectangle 40"/>
          <p:cNvSpPr/>
          <p:nvPr/>
        </p:nvSpPr>
        <p:spPr>
          <a:xfrm>
            <a:off x="369576" y="5031616"/>
            <a:ext cx="3869759" cy="8640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sp>
        <p:nvSpPr>
          <p:cNvPr id="15" name="Rectangle 42"/>
          <p:cNvSpPr/>
          <p:nvPr/>
        </p:nvSpPr>
        <p:spPr>
          <a:xfrm>
            <a:off x="1190162" y="5094117"/>
            <a:ext cx="3056588" cy="7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00000">
                    <a:lumMod val="65000"/>
                    <a:lumOff val="35000"/>
                  </a:srgbClr>
                </a:solidFill>
              </a:rPr>
              <a:t>Stap 5. </a:t>
            </a:r>
            <a:r>
              <a:rPr lang="en-US" sz="1200" dirty="0" err="1" smtClean="0">
                <a:solidFill>
                  <a:srgbClr val="000000">
                    <a:lumMod val="65000"/>
                    <a:lumOff val="35000"/>
                  </a:srgbClr>
                </a:solidFill>
              </a:rPr>
              <a:t>Inzet</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noodbergingsgebieden</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noodpompen</a:t>
            </a:r>
            <a:r>
              <a:rPr lang="en-US" sz="1200" dirty="0" smtClean="0">
                <a:solidFill>
                  <a:srgbClr val="000000">
                    <a:lumMod val="65000"/>
                    <a:lumOff val="35000"/>
                  </a:srgbClr>
                </a:solidFill>
              </a:rPr>
              <a:t> en </a:t>
            </a:r>
            <a:r>
              <a:rPr lang="en-US" sz="1200" dirty="0" err="1" smtClean="0">
                <a:solidFill>
                  <a:srgbClr val="000000">
                    <a:lumMod val="65000"/>
                    <a:lumOff val="35000"/>
                  </a:srgbClr>
                </a:solidFill>
              </a:rPr>
              <a:t>gericht</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schade</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accepteren</a:t>
            </a:r>
            <a:r>
              <a:rPr lang="en-GB" sz="1200" dirty="0">
                <a:solidFill>
                  <a:srgbClr val="000000">
                    <a:lumMod val="65000"/>
                    <a:lumOff val="35000"/>
                  </a:srgbClr>
                </a:solidFill>
              </a:rPr>
              <a:t>	</a:t>
            </a:r>
            <a:endParaRPr lang="en-US" sz="1200" dirty="0" smtClean="0">
              <a:solidFill>
                <a:srgbClr val="000000">
                  <a:lumMod val="65000"/>
                  <a:lumOff val="35000"/>
                </a:srgbClr>
              </a:solidFill>
            </a:endParaRPr>
          </a:p>
        </p:txBody>
      </p:sp>
      <p:pic>
        <p:nvPicPr>
          <p:cNvPr id="16" name="Picture 43"/>
          <p:cNvPicPr>
            <a:picLocks noChangeAspect="1"/>
          </p:cNvPicPr>
          <p:nvPr/>
        </p:nvPicPr>
        <p:blipFill>
          <a:blip r:embed="rId7"/>
          <a:stretch>
            <a:fillRect/>
          </a:stretch>
        </p:blipFill>
        <p:spPr>
          <a:xfrm>
            <a:off x="470907" y="5056845"/>
            <a:ext cx="513878" cy="828023"/>
          </a:xfrm>
          <a:prstGeom prst="rect">
            <a:avLst/>
          </a:prstGeom>
        </p:spPr>
      </p:pic>
      <p:sp>
        <p:nvSpPr>
          <p:cNvPr id="17" name="Rectangle 45"/>
          <p:cNvSpPr/>
          <p:nvPr/>
        </p:nvSpPr>
        <p:spPr>
          <a:xfrm>
            <a:off x="1190160" y="1279453"/>
            <a:ext cx="2830410" cy="7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00000">
                    <a:lumMod val="65000"/>
                    <a:lumOff val="35000"/>
                  </a:srgbClr>
                </a:solidFill>
                <a:hlinkClick r:id="rId8" action="ppaction://hlinksldjump"/>
              </a:rPr>
              <a:t>Stap 1</a:t>
            </a:r>
            <a:r>
              <a:rPr lang="en-US" sz="1200" b="1" dirty="0" smtClean="0">
                <a:solidFill>
                  <a:srgbClr val="000000">
                    <a:lumMod val="65000"/>
                    <a:lumOff val="35000"/>
                  </a:srgbClr>
                </a:solidFill>
              </a:rPr>
              <a:t>. </a:t>
            </a:r>
            <a:r>
              <a:rPr lang="en-US" sz="1200" dirty="0" err="1" smtClean="0">
                <a:solidFill>
                  <a:srgbClr val="000000">
                    <a:lumMod val="65000"/>
                    <a:lumOff val="35000"/>
                  </a:srgbClr>
                </a:solidFill>
              </a:rPr>
              <a:t>Maximaal</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afvoeren</a:t>
            </a:r>
            <a:r>
              <a:rPr lang="en-US" sz="1200" dirty="0" smtClean="0">
                <a:solidFill>
                  <a:srgbClr val="000000">
                    <a:lumMod val="65000"/>
                    <a:lumOff val="35000"/>
                  </a:srgbClr>
                </a:solidFill>
              </a:rPr>
              <a:t> IJmuiden en </a:t>
            </a:r>
            <a:r>
              <a:rPr lang="en-US" sz="1200" dirty="0" err="1" smtClean="0">
                <a:solidFill>
                  <a:srgbClr val="000000">
                    <a:lumMod val="65000"/>
                    <a:lumOff val="35000"/>
                  </a:srgbClr>
                </a:solidFill>
              </a:rPr>
              <a:t>dicht</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zetten</a:t>
            </a:r>
            <a:r>
              <a:rPr lang="en-US" sz="1200" dirty="0" smtClean="0">
                <a:solidFill>
                  <a:srgbClr val="000000">
                    <a:lumMod val="65000"/>
                    <a:lumOff val="35000"/>
                  </a:srgbClr>
                </a:solidFill>
              </a:rPr>
              <a:t> WIS</a:t>
            </a:r>
          </a:p>
        </p:txBody>
      </p:sp>
      <p:sp>
        <p:nvSpPr>
          <p:cNvPr id="18" name="Rectangle 46"/>
          <p:cNvSpPr/>
          <p:nvPr/>
        </p:nvSpPr>
        <p:spPr>
          <a:xfrm>
            <a:off x="1215348" y="3283369"/>
            <a:ext cx="3209295" cy="75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00000">
                    <a:lumMod val="65000"/>
                    <a:lumOff val="35000"/>
                  </a:srgbClr>
                </a:solidFill>
              </a:rPr>
              <a:t>Stap 3. </a:t>
            </a:r>
            <a:r>
              <a:rPr lang="en-US" sz="1200" dirty="0" err="1" smtClean="0">
                <a:solidFill>
                  <a:srgbClr val="000000">
                    <a:lumMod val="65000"/>
                    <a:lumOff val="35000"/>
                  </a:srgbClr>
                </a:solidFill>
              </a:rPr>
              <a:t>Vasthouden</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regionale</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systemen</a:t>
            </a:r>
            <a:endParaRPr lang="en-US" sz="1200" dirty="0" smtClean="0">
              <a:solidFill>
                <a:srgbClr val="000000">
                  <a:lumMod val="65000"/>
                  <a:lumOff val="35000"/>
                </a:srgbClr>
              </a:solidFill>
            </a:endParaRPr>
          </a:p>
          <a:p>
            <a:pPr marL="228600" indent="-228600">
              <a:lnSpc>
                <a:spcPct val="90000"/>
              </a:lnSpc>
              <a:buFontTx/>
              <a:buAutoNum type="alphaLcPeriod"/>
            </a:pPr>
            <a:r>
              <a:rPr lang="en-US" sz="1200" dirty="0" smtClean="0">
                <a:solidFill>
                  <a:srgbClr val="000000">
                    <a:lumMod val="65000"/>
                    <a:lumOff val="35000"/>
                  </a:srgbClr>
                </a:solidFill>
              </a:rPr>
              <a:t>Tot </a:t>
            </a:r>
            <a:r>
              <a:rPr lang="en-US" sz="1200" dirty="0" err="1" smtClean="0">
                <a:solidFill>
                  <a:srgbClr val="000000">
                    <a:lumMod val="65000"/>
                    <a:lumOff val="35000"/>
                  </a:srgbClr>
                </a:solidFill>
              </a:rPr>
              <a:t>regulier</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peil</a:t>
            </a:r>
            <a:r>
              <a:rPr lang="en-US" sz="1200" dirty="0" smtClean="0">
                <a:solidFill>
                  <a:srgbClr val="000000">
                    <a:lumMod val="65000"/>
                    <a:lumOff val="35000"/>
                  </a:srgbClr>
                </a:solidFill>
              </a:rPr>
              <a:t> (‘no regret’)</a:t>
            </a:r>
          </a:p>
          <a:p>
            <a:pPr marL="228600" indent="-228600">
              <a:lnSpc>
                <a:spcPct val="90000"/>
              </a:lnSpc>
              <a:buFontTx/>
              <a:buAutoNum type="alphaLcPeriod"/>
            </a:pPr>
            <a:r>
              <a:rPr lang="en-US" sz="1200" dirty="0" err="1" smtClean="0">
                <a:solidFill>
                  <a:srgbClr val="000000">
                    <a:lumMod val="65000"/>
                    <a:lumOff val="35000"/>
                  </a:srgbClr>
                </a:solidFill>
              </a:rPr>
              <a:t>Boven</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regulier</a:t>
            </a:r>
            <a:r>
              <a:rPr lang="en-US" sz="1200" dirty="0" smtClean="0">
                <a:solidFill>
                  <a:srgbClr val="000000">
                    <a:lumMod val="65000"/>
                    <a:lumOff val="35000"/>
                  </a:srgbClr>
                </a:solidFill>
              </a:rPr>
              <a:t> </a:t>
            </a:r>
            <a:r>
              <a:rPr lang="en-US" sz="1200" dirty="0" err="1" smtClean="0">
                <a:solidFill>
                  <a:srgbClr val="000000">
                    <a:lumMod val="65000"/>
                    <a:lumOff val="35000"/>
                  </a:srgbClr>
                </a:solidFill>
              </a:rPr>
              <a:t>peil</a:t>
            </a:r>
            <a:r>
              <a:rPr lang="en-GB" sz="1200" dirty="0">
                <a:solidFill>
                  <a:srgbClr val="000000">
                    <a:lumMod val="65000"/>
                    <a:lumOff val="35000"/>
                  </a:srgbClr>
                </a:solidFill>
              </a:rPr>
              <a:t> </a:t>
            </a:r>
            <a:r>
              <a:rPr lang="en-GB" sz="1200" dirty="0" smtClean="0">
                <a:solidFill>
                  <a:srgbClr val="000000">
                    <a:lumMod val="65000"/>
                    <a:lumOff val="35000"/>
                  </a:srgbClr>
                </a:solidFill>
              </a:rPr>
              <a:t>(</a:t>
            </a:r>
            <a:r>
              <a:rPr lang="en-GB" sz="1200" dirty="0" err="1" smtClean="0">
                <a:solidFill>
                  <a:srgbClr val="000000">
                    <a:lumMod val="65000"/>
                    <a:lumOff val="35000"/>
                  </a:srgbClr>
                </a:solidFill>
              </a:rPr>
              <a:t>crisispeil</a:t>
            </a:r>
            <a:r>
              <a:rPr lang="en-GB" sz="1200" dirty="0" smtClean="0">
                <a:solidFill>
                  <a:srgbClr val="000000">
                    <a:lumMod val="65000"/>
                    <a:lumOff val="35000"/>
                  </a:srgbClr>
                </a:solidFill>
              </a:rPr>
              <a:t>)</a:t>
            </a:r>
            <a:endParaRPr lang="en-US" sz="1200" dirty="0" smtClean="0">
              <a:solidFill>
                <a:srgbClr val="000000">
                  <a:lumMod val="65000"/>
                  <a:lumOff val="35000"/>
                </a:srgbClr>
              </a:solidFill>
            </a:endParaRPr>
          </a:p>
        </p:txBody>
      </p:sp>
      <p:grpSp>
        <p:nvGrpSpPr>
          <p:cNvPr id="19" name="Group 47"/>
          <p:cNvGrpSpPr/>
          <p:nvPr/>
        </p:nvGrpSpPr>
        <p:grpSpPr>
          <a:xfrm>
            <a:off x="1229324" y="3329346"/>
            <a:ext cx="5026539" cy="778086"/>
            <a:chOff x="5801001" y="1711403"/>
            <a:chExt cx="5026539" cy="778086"/>
          </a:xfrm>
        </p:grpSpPr>
        <p:grpSp>
          <p:nvGrpSpPr>
            <p:cNvPr id="20" name="Group 49"/>
            <p:cNvGrpSpPr/>
            <p:nvPr/>
          </p:nvGrpSpPr>
          <p:grpSpPr>
            <a:xfrm>
              <a:off x="5801001" y="2043441"/>
              <a:ext cx="4869397" cy="446048"/>
              <a:chOff x="5801001" y="2043441"/>
              <a:chExt cx="4869397" cy="446048"/>
            </a:xfrm>
          </p:grpSpPr>
          <p:cxnSp>
            <p:nvCxnSpPr>
              <p:cNvPr id="23" name="Straight Connector 52"/>
              <p:cNvCxnSpPr/>
              <p:nvPr/>
            </p:nvCxnSpPr>
            <p:spPr>
              <a:xfrm>
                <a:off x="5801001" y="2043441"/>
                <a:ext cx="4869397"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tangle 54"/>
              <p:cNvSpPr/>
              <p:nvPr/>
            </p:nvSpPr>
            <p:spPr>
              <a:xfrm>
                <a:off x="8768456" y="2122100"/>
                <a:ext cx="1515512" cy="36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smtClean="0">
                    <a:solidFill>
                      <a:srgbClr val="032D5B">
                        <a:lumMod val="90000"/>
                        <a:lumOff val="10000"/>
                      </a:srgbClr>
                    </a:solidFill>
                  </a:rPr>
                  <a:t>Crisis </a:t>
                </a:r>
                <a:r>
                  <a:rPr lang="en-US" sz="1200" b="1" dirty="0" err="1" smtClean="0">
                    <a:solidFill>
                      <a:srgbClr val="032D5B">
                        <a:lumMod val="90000"/>
                        <a:lumOff val="10000"/>
                      </a:srgbClr>
                    </a:solidFill>
                  </a:rPr>
                  <a:t>beheersing</a:t>
                </a:r>
                <a:r>
                  <a:rPr lang="en-GB" sz="1200" dirty="0">
                    <a:solidFill>
                      <a:srgbClr val="032D5B">
                        <a:lumMod val="90000"/>
                        <a:lumOff val="10000"/>
                      </a:srgbClr>
                    </a:solidFill>
                  </a:rPr>
                  <a:t>	</a:t>
                </a:r>
                <a:endParaRPr lang="en-US" sz="1200" dirty="0" smtClean="0">
                  <a:solidFill>
                    <a:srgbClr val="032D5B">
                      <a:lumMod val="90000"/>
                      <a:lumOff val="10000"/>
                    </a:srgbClr>
                  </a:solidFill>
                </a:endParaRPr>
              </a:p>
            </p:txBody>
          </p:sp>
          <p:cxnSp>
            <p:nvCxnSpPr>
              <p:cNvPr id="25" name="Straight Arrow Connector 57"/>
              <p:cNvCxnSpPr/>
              <p:nvPr/>
            </p:nvCxnSpPr>
            <p:spPr>
              <a:xfrm>
                <a:off x="8825604" y="2122100"/>
                <a:ext cx="0" cy="2575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1" name="Rectangle 50"/>
            <p:cNvSpPr/>
            <p:nvPr/>
          </p:nvSpPr>
          <p:spPr>
            <a:xfrm>
              <a:off x="8752127" y="1711403"/>
              <a:ext cx="2075413" cy="367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err="1" smtClean="0">
                  <a:solidFill>
                    <a:srgbClr val="032D5B">
                      <a:lumMod val="90000"/>
                      <a:lumOff val="10000"/>
                    </a:srgbClr>
                  </a:solidFill>
                </a:rPr>
                <a:t>Operationeel</a:t>
              </a:r>
              <a:r>
                <a:rPr lang="en-US" sz="1200" b="1" dirty="0" smtClean="0">
                  <a:solidFill>
                    <a:srgbClr val="032D5B">
                      <a:lumMod val="90000"/>
                      <a:lumOff val="10000"/>
                    </a:srgbClr>
                  </a:solidFill>
                </a:rPr>
                <a:t> </a:t>
              </a:r>
              <a:r>
                <a:rPr lang="en-US" sz="1200" b="1" dirty="0" err="1" smtClean="0">
                  <a:solidFill>
                    <a:srgbClr val="032D5B">
                      <a:lumMod val="90000"/>
                      <a:lumOff val="10000"/>
                    </a:srgbClr>
                  </a:solidFill>
                </a:rPr>
                <a:t>beheerders</a:t>
              </a:r>
              <a:r>
                <a:rPr lang="en-GB" sz="1200" dirty="0">
                  <a:solidFill>
                    <a:srgbClr val="032D5B">
                      <a:lumMod val="90000"/>
                      <a:lumOff val="10000"/>
                    </a:srgbClr>
                  </a:solidFill>
                </a:rPr>
                <a:t>	</a:t>
              </a:r>
              <a:endParaRPr lang="en-US" sz="1200" dirty="0" smtClean="0">
                <a:solidFill>
                  <a:srgbClr val="032D5B">
                    <a:lumMod val="90000"/>
                    <a:lumOff val="10000"/>
                  </a:srgbClr>
                </a:solidFill>
              </a:endParaRPr>
            </a:p>
          </p:txBody>
        </p:sp>
        <p:cxnSp>
          <p:nvCxnSpPr>
            <p:cNvPr id="22" name="Straight Arrow Connector 51"/>
            <p:cNvCxnSpPr/>
            <p:nvPr/>
          </p:nvCxnSpPr>
          <p:spPr>
            <a:xfrm flipV="1">
              <a:off x="8825604" y="1711403"/>
              <a:ext cx="0" cy="2456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pic>
        <p:nvPicPr>
          <p:cNvPr id="26" name="Picture 58"/>
          <p:cNvPicPr>
            <a:picLocks noChangeAspect="1"/>
          </p:cNvPicPr>
          <p:nvPr/>
        </p:nvPicPr>
        <p:blipFill>
          <a:blip r:embed="rId9"/>
          <a:stretch>
            <a:fillRect/>
          </a:stretch>
        </p:blipFill>
        <p:spPr>
          <a:xfrm>
            <a:off x="422849" y="1289322"/>
            <a:ext cx="561936" cy="786307"/>
          </a:xfrm>
          <a:prstGeom prst="rect">
            <a:avLst/>
          </a:prstGeom>
        </p:spPr>
      </p:pic>
      <p:pic>
        <p:nvPicPr>
          <p:cNvPr id="27" name="Picture 59"/>
          <p:cNvPicPr>
            <a:picLocks noChangeAspect="1"/>
          </p:cNvPicPr>
          <p:nvPr/>
        </p:nvPicPr>
        <p:blipFill>
          <a:blip r:embed="rId10"/>
          <a:stretch>
            <a:fillRect/>
          </a:stretch>
        </p:blipFill>
        <p:spPr>
          <a:xfrm>
            <a:off x="445862" y="2256521"/>
            <a:ext cx="625259" cy="748367"/>
          </a:xfrm>
          <a:prstGeom prst="rect">
            <a:avLst/>
          </a:prstGeom>
        </p:spPr>
      </p:pic>
    </p:spTree>
    <p:custDataLst>
      <p:tags r:id="rId1"/>
    </p:custDataLst>
    <p:extLst>
      <p:ext uri="{BB962C8B-B14F-4D97-AF65-F5344CB8AC3E}">
        <p14:creationId xmlns:p14="http://schemas.microsoft.com/office/powerpoint/2010/main" val="3222610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Schaderegelingen </a:t>
            </a:r>
            <a:endParaRPr lang="nl-NL" dirty="0"/>
          </a:p>
        </p:txBody>
      </p:sp>
      <p:sp>
        <p:nvSpPr>
          <p:cNvPr id="3" name="Tijdelijke aanduiding voor inhoud 2"/>
          <p:cNvSpPr>
            <a:spLocks noGrp="1"/>
          </p:cNvSpPr>
          <p:nvPr>
            <p:ph idx="1"/>
          </p:nvPr>
        </p:nvSpPr>
        <p:spPr/>
        <p:txBody>
          <a:bodyPr/>
          <a:lstStyle/>
          <a:p>
            <a:r>
              <a:rPr lang="nl-NL" dirty="0" smtClean="0"/>
              <a:t>Planschade (conform </a:t>
            </a:r>
            <a:r>
              <a:rPr lang="nl-NL" dirty="0" err="1" smtClean="0"/>
              <a:t>Wro</a:t>
            </a:r>
            <a:r>
              <a:rPr lang="nl-NL" dirty="0" smtClean="0"/>
              <a:t>)</a:t>
            </a:r>
          </a:p>
          <a:p>
            <a:r>
              <a:rPr lang="nl-NL" dirty="0" smtClean="0"/>
              <a:t>Inrichtingsschade (modelovereenkomst – richtlijn medegebruik)</a:t>
            </a:r>
          </a:p>
          <a:p>
            <a:r>
              <a:rPr lang="nl-NL" dirty="0" smtClean="0"/>
              <a:t>Gevolgschaderegeling </a:t>
            </a:r>
          </a:p>
          <a:p>
            <a:endParaRPr lang="nl-NL" dirty="0"/>
          </a:p>
        </p:txBody>
      </p:sp>
    </p:spTree>
    <p:custDataLst>
      <p:tags r:id="rId1"/>
    </p:custDataLst>
    <p:extLst>
      <p:ext uri="{BB962C8B-B14F-4D97-AF65-F5344CB8AC3E}">
        <p14:creationId xmlns:p14="http://schemas.microsoft.com/office/powerpoint/2010/main" val="3297084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Gevolgschaderegeling </a:t>
            </a:r>
            <a:endParaRPr lang="nl-NL" dirty="0"/>
          </a:p>
        </p:txBody>
      </p:sp>
      <p:sp>
        <p:nvSpPr>
          <p:cNvPr id="3" name="Tijdelijke aanduiding voor inhoud 2"/>
          <p:cNvSpPr>
            <a:spLocks noGrp="1"/>
          </p:cNvSpPr>
          <p:nvPr>
            <p:ph idx="1"/>
          </p:nvPr>
        </p:nvSpPr>
        <p:spPr/>
        <p:txBody>
          <a:bodyPr/>
          <a:lstStyle/>
          <a:p>
            <a:pPr>
              <a:lnSpc>
                <a:spcPts val="2000"/>
              </a:lnSpc>
            </a:pPr>
            <a:r>
              <a:rPr lang="nl-NL" dirty="0" smtClean="0"/>
              <a:t>schade </a:t>
            </a:r>
            <a:r>
              <a:rPr lang="nl-NL" dirty="0"/>
              <a:t>aan zaken, zowel roerend als onroerend;</a:t>
            </a:r>
          </a:p>
          <a:p>
            <a:pPr>
              <a:lnSpc>
                <a:spcPts val="3000"/>
              </a:lnSpc>
            </a:pPr>
            <a:r>
              <a:rPr lang="nl-NL" dirty="0" smtClean="0"/>
              <a:t>(zuivere</a:t>
            </a:r>
            <a:r>
              <a:rPr lang="nl-NL" dirty="0"/>
              <a:t>) vermogensschade waaronder in ieder geval begrepen maar niet beperkt tot, bedrijfsschade, teeltplanschade en schade aan natuurwaarden;</a:t>
            </a:r>
          </a:p>
          <a:p>
            <a:pPr>
              <a:lnSpc>
                <a:spcPts val="3000"/>
              </a:lnSpc>
            </a:pPr>
            <a:r>
              <a:rPr lang="nl-NL" dirty="0" smtClean="0"/>
              <a:t>extra </a:t>
            </a:r>
            <a:r>
              <a:rPr lang="nl-NL" dirty="0"/>
              <a:t>kosten per risicoadres waaronder in ieder geval begrepen maar niet beperkt tot evacuatiekosten, bereddingskosten en opruimingskostenkosten, voor zover verschuldigd aan derden, toe te rekenen aan arbeid in eigen beheer en redelijk van omvang zijn; </a:t>
            </a:r>
            <a:endParaRPr lang="nl-NL" dirty="0" smtClean="0"/>
          </a:p>
          <a:p>
            <a:pPr>
              <a:lnSpc>
                <a:spcPts val="3000"/>
              </a:lnSpc>
            </a:pPr>
            <a:r>
              <a:rPr lang="nl-NL" dirty="0" smtClean="0"/>
              <a:t>kosten </a:t>
            </a:r>
            <a:r>
              <a:rPr lang="nl-NL" dirty="0"/>
              <a:t>voor deskundige bijstand mits </a:t>
            </a:r>
            <a:r>
              <a:rPr lang="nl-NL" dirty="0" smtClean="0"/>
              <a:t>gemaakt </a:t>
            </a:r>
            <a:r>
              <a:rPr lang="nl-NL" dirty="0"/>
              <a:t>en redelijk van omvang</a:t>
            </a:r>
            <a:r>
              <a:rPr lang="nl-NL" dirty="0" smtClean="0"/>
              <a:t>.</a:t>
            </a:r>
            <a:endParaRPr lang="nl-NL" dirty="0"/>
          </a:p>
        </p:txBody>
      </p:sp>
    </p:spTree>
    <p:custDataLst>
      <p:tags r:id="rId1"/>
    </p:custDataLst>
    <p:extLst>
      <p:ext uri="{BB962C8B-B14F-4D97-AF65-F5344CB8AC3E}">
        <p14:creationId xmlns:p14="http://schemas.microsoft.com/office/powerpoint/2010/main" val="2623063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st"/>
          <p:cNvSpPr>
            <a:spLocks noGrp="1"/>
          </p:cNvSpPr>
          <p:nvPr>
            <p:ph type="ctrTitle"/>
            <p:custDataLst>
              <p:tags r:id="rId1"/>
            </p:custDataLst>
          </p:nvPr>
        </p:nvSpPr>
        <p:spPr/>
        <p:txBody>
          <a:bodyPr/>
          <a:lstStyle/>
          <a:p>
            <a:r>
              <a:rPr lang="nl-NL" dirty="0" smtClean="0"/>
              <a:t>Ronde Hoep</a:t>
            </a:r>
            <a:endParaRPr lang="nl-NL" dirty="0"/>
          </a:p>
        </p:txBody>
      </p:sp>
      <p:sp>
        <p:nvSpPr>
          <p:cNvPr id="11" name="Test"/>
          <p:cNvSpPr>
            <a:spLocks noGrp="1"/>
          </p:cNvSpPr>
          <p:nvPr>
            <p:ph type="subTitle" idx="1"/>
            <p:custDataLst>
              <p:tags r:id="rId2"/>
            </p:custDataLst>
          </p:nvPr>
        </p:nvSpPr>
        <p:spPr/>
        <p:txBody>
          <a:bodyPr/>
          <a:lstStyle/>
          <a:p>
            <a:r>
              <a:rPr lang="nl-NL" dirty="0" smtClean="0"/>
              <a:t>startnotitie</a:t>
            </a:r>
            <a:endParaRPr lang="nl-NL" dirty="0"/>
          </a:p>
        </p:txBody>
      </p:sp>
      <p:sp>
        <p:nvSpPr>
          <p:cNvPr id="2" name="Tijdelijke aanduiding voor afbeelding 1"/>
          <p:cNvSpPr>
            <a:spLocks noGrp="1"/>
          </p:cNvSpPr>
          <p:nvPr>
            <p:ph type="pic" sz="quarter" idx="10"/>
          </p:nvPr>
        </p:nvSpPr>
        <p:spPr/>
      </p:sp>
      <p:pic>
        <p:nvPicPr>
          <p:cNvPr id="1026" name="Picture 2" descr="T:\WS\AFD WP&amp;BEST\Prog WP\NBW\RondeHoep\_04  Omgeving\m. communicatie\l. fotografie\Ronde Hoep 01\5287-ronde-hoep.jpg"/>
          <p:cNvPicPr>
            <a:picLocks noChangeAspect="1" noChangeArrowheads="1"/>
          </p:cNvPicPr>
          <p:nvPr/>
        </p:nvPicPr>
        <p:blipFill rotWithShape="1">
          <a:blip r:embed="rId4">
            <a:extLst>
              <a:ext uri="{28A0092B-C50C-407E-A947-70E740481C1C}">
                <a14:useLocalDpi xmlns:a14="http://schemas.microsoft.com/office/drawing/2010/main" val="0"/>
              </a:ext>
            </a:extLst>
          </a:blip>
          <a:srcRect l="40497"/>
          <a:stretch/>
        </p:blipFill>
        <p:spPr bwMode="auto">
          <a:xfrm>
            <a:off x="6066064" y="0"/>
            <a:ext cx="61259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315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314" y="227239"/>
            <a:ext cx="11700000" cy="703490"/>
          </a:xfrm>
        </p:spPr>
        <p:txBody>
          <a:bodyPr/>
          <a:lstStyle/>
          <a:p>
            <a:r>
              <a:rPr lang="nl-NL" sz="4000" dirty="0" smtClean="0"/>
              <a:t>Doorkijk</a:t>
            </a:r>
            <a:endParaRPr lang="nl-NL" sz="4000" dirty="0"/>
          </a:p>
        </p:txBody>
      </p:sp>
      <p:sp>
        <p:nvSpPr>
          <p:cNvPr id="3" name="Tijdelijke aanduiding voor inhoud 2"/>
          <p:cNvSpPr>
            <a:spLocks noGrp="1"/>
          </p:cNvSpPr>
          <p:nvPr>
            <p:ph idx="1"/>
          </p:nvPr>
        </p:nvSpPr>
        <p:spPr>
          <a:xfrm>
            <a:off x="225314" y="1036864"/>
            <a:ext cx="11700000" cy="4865914"/>
          </a:xfrm>
        </p:spPr>
        <p:txBody>
          <a:bodyPr/>
          <a:lstStyle/>
          <a:p>
            <a:pPr>
              <a:lnSpc>
                <a:spcPct val="100000"/>
              </a:lnSpc>
            </a:pPr>
            <a:r>
              <a:rPr lang="nl-NL" sz="2400" dirty="0" smtClean="0"/>
              <a:t>Uitwerken </a:t>
            </a:r>
            <a:r>
              <a:rPr lang="nl-NL" sz="2400" dirty="0"/>
              <a:t>stimuleringsregeling</a:t>
            </a:r>
            <a:r>
              <a:rPr lang="nl-NL" sz="2400" dirty="0" smtClean="0"/>
              <a:t>.</a:t>
            </a:r>
            <a:endParaRPr lang="nl-NL" sz="2400" dirty="0"/>
          </a:p>
          <a:p>
            <a:pPr>
              <a:lnSpc>
                <a:spcPct val="100000"/>
              </a:lnSpc>
            </a:pPr>
            <a:r>
              <a:rPr lang="nl-NL" sz="2400" dirty="0"/>
              <a:t>Afronden uitwerking gevolgschaderegeling. </a:t>
            </a:r>
            <a:endParaRPr lang="nl-NL" sz="2400" dirty="0" smtClean="0"/>
          </a:p>
          <a:p>
            <a:pPr>
              <a:lnSpc>
                <a:spcPct val="100000"/>
              </a:lnSpc>
            </a:pPr>
            <a:r>
              <a:rPr lang="nl-NL" sz="2400" dirty="0" smtClean="0"/>
              <a:t>Uitwerken </a:t>
            </a:r>
            <a:r>
              <a:rPr lang="nl-NL" sz="2400" dirty="0"/>
              <a:t>planmaatregelen </a:t>
            </a:r>
            <a:endParaRPr lang="nl-NL" sz="2400" dirty="0" smtClean="0"/>
          </a:p>
          <a:p>
            <a:pPr>
              <a:lnSpc>
                <a:spcPct val="100000"/>
              </a:lnSpc>
            </a:pPr>
            <a:r>
              <a:rPr lang="nl-NL" sz="2400" dirty="0" smtClean="0"/>
              <a:t>Opstellen </a:t>
            </a:r>
            <a:r>
              <a:rPr lang="nl-NL" sz="2400" dirty="0"/>
              <a:t>evacuatieplan en nazorgplan (penvoering veiligheidsregio</a:t>
            </a:r>
            <a:r>
              <a:rPr lang="nl-NL" sz="2400" dirty="0" smtClean="0"/>
              <a:t>).</a:t>
            </a:r>
            <a:endParaRPr lang="nl-NL" sz="2400" dirty="0"/>
          </a:p>
          <a:p>
            <a:pPr>
              <a:lnSpc>
                <a:spcPct val="100000"/>
              </a:lnSpc>
            </a:pPr>
            <a:r>
              <a:rPr lang="nl-NL" sz="2400" dirty="0"/>
              <a:t>Afstemmen met bestemmingsplan (-1,90 m NAP</a:t>
            </a:r>
            <a:r>
              <a:rPr lang="nl-NL" sz="2400" dirty="0" smtClean="0"/>
              <a:t>).</a:t>
            </a:r>
            <a:endParaRPr lang="nl-NL" sz="2400" dirty="0"/>
          </a:p>
          <a:p>
            <a:pPr>
              <a:lnSpc>
                <a:spcPct val="100000"/>
              </a:lnSpc>
            </a:pPr>
            <a:r>
              <a:rPr lang="nl-NL" sz="2400" dirty="0" smtClean="0"/>
              <a:t>Doorlopen </a:t>
            </a:r>
            <a:r>
              <a:rPr lang="nl-NL" sz="2400" dirty="0"/>
              <a:t>procedures MER (voor zover noodzakelijk</a:t>
            </a:r>
            <a:r>
              <a:rPr lang="nl-NL" sz="2400" dirty="0" smtClean="0"/>
              <a:t>);</a:t>
            </a:r>
          </a:p>
          <a:p>
            <a:pPr>
              <a:lnSpc>
                <a:spcPct val="100000"/>
              </a:lnSpc>
            </a:pPr>
            <a:r>
              <a:rPr lang="nl-NL" sz="2400" dirty="0" smtClean="0"/>
              <a:t>Medio </a:t>
            </a:r>
            <a:r>
              <a:rPr lang="nl-NL" sz="2400" dirty="0"/>
              <a:t>juni besluit </a:t>
            </a:r>
            <a:r>
              <a:rPr lang="nl-NL" sz="2400" dirty="0" smtClean="0"/>
              <a:t>DB </a:t>
            </a:r>
            <a:r>
              <a:rPr lang="nl-NL" sz="2400" dirty="0"/>
              <a:t>over concept </a:t>
            </a:r>
            <a:r>
              <a:rPr lang="nl-NL" sz="2400" dirty="0" smtClean="0"/>
              <a:t>projectplan (met stimuleringsregeling en uitgewerkte gevolgschaderegeling).</a:t>
            </a:r>
            <a:r>
              <a:rPr lang="nl-NL" sz="2400" dirty="0" smtClean="0">
                <a:solidFill>
                  <a:srgbClr val="FF0000"/>
                </a:solidFill>
              </a:rPr>
              <a:t> </a:t>
            </a:r>
            <a:endParaRPr lang="nl-NL" sz="2400" dirty="0"/>
          </a:p>
        </p:txBody>
      </p:sp>
    </p:spTree>
    <p:custDataLst>
      <p:tags r:id="rId1"/>
    </p:custDataLst>
    <p:extLst>
      <p:ext uri="{BB962C8B-B14F-4D97-AF65-F5344CB8AC3E}">
        <p14:creationId xmlns:p14="http://schemas.microsoft.com/office/powerpoint/2010/main" val="3458670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Bezwaarmogelijkheden projectplan</a:t>
            </a:r>
            <a:endParaRPr lang="nl-NL" dirty="0"/>
          </a:p>
        </p:txBody>
      </p:sp>
      <p:sp>
        <p:nvSpPr>
          <p:cNvPr id="3" name="Tijdelijke aanduiding voor inhoud 2"/>
          <p:cNvSpPr>
            <a:spLocks noGrp="1"/>
          </p:cNvSpPr>
          <p:nvPr>
            <p:ph idx="1"/>
          </p:nvPr>
        </p:nvSpPr>
        <p:spPr/>
        <p:txBody>
          <a:bodyPr/>
          <a:lstStyle/>
          <a:p>
            <a:r>
              <a:rPr lang="nl-NL" dirty="0" smtClean="0"/>
              <a:t>Inspreken bij de commissie;</a:t>
            </a:r>
          </a:p>
          <a:p>
            <a:r>
              <a:rPr lang="nl-NL" dirty="0" smtClean="0"/>
              <a:t>Bezwaarschrift tijdens periode ter inzage legging (na besluit Algemeen Bestuur);</a:t>
            </a:r>
          </a:p>
          <a:p>
            <a:r>
              <a:rPr lang="nl-NL" dirty="0" smtClean="0"/>
              <a:t>Beroepsprocedures (juridisch) </a:t>
            </a:r>
            <a:endParaRPr lang="nl-NL" dirty="0"/>
          </a:p>
        </p:txBody>
      </p:sp>
    </p:spTree>
    <p:extLst>
      <p:ext uri="{BB962C8B-B14F-4D97-AF65-F5344CB8AC3E}">
        <p14:creationId xmlns:p14="http://schemas.microsoft.com/office/powerpoint/2010/main" val="901936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Communicatie </a:t>
            </a:r>
            <a:endParaRPr lang="nl-NL" dirty="0"/>
          </a:p>
        </p:txBody>
      </p:sp>
      <p:sp>
        <p:nvSpPr>
          <p:cNvPr id="4" name="Tijdelijke aanduiding voor inhoud 3"/>
          <p:cNvSpPr>
            <a:spLocks noGrp="1"/>
          </p:cNvSpPr>
          <p:nvPr>
            <p:ph sz="quarter" idx="11"/>
          </p:nvPr>
        </p:nvSpPr>
        <p:spPr/>
        <p:txBody>
          <a:bodyPr/>
          <a:lstStyle/>
          <a:p>
            <a:r>
              <a:rPr lang="nl-NL" dirty="0" smtClean="0"/>
              <a:t>Persoonlijke afspraak.</a:t>
            </a:r>
          </a:p>
          <a:p>
            <a:r>
              <a:rPr lang="nl-NL" dirty="0" smtClean="0"/>
              <a:t>Nieuwsbrief (aanmelden via website).</a:t>
            </a:r>
          </a:p>
          <a:p>
            <a:r>
              <a:rPr lang="nl-NL" dirty="0" smtClean="0"/>
              <a:t>Email: </a:t>
            </a:r>
            <a:r>
              <a:rPr lang="nl-NL" dirty="0" smtClean="0">
                <a:hlinkClick r:id="rId4"/>
              </a:rPr>
              <a:t>ronde.hoep@waternet.nl</a:t>
            </a:r>
            <a:endParaRPr lang="nl-NL" dirty="0" smtClean="0"/>
          </a:p>
          <a:p>
            <a:r>
              <a:rPr lang="nl-NL" dirty="0" smtClean="0"/>
              <a:t>Bewonersbijeenkomsten.</a:t>
            </a:r>
          </a:p>
          <a:p>
            <a:r>
              <a:rPr lang="nl-NL" dirty="0" err="1" smtClean="0"/>
              <a:t>Sharepoint</a:t>
            </a:r>
            <a:r>
              <a:rPr lang="nl-NL" dirty="0" smtClean="0"/>
              <a:t> </a:t>
            </a:r>
            <a:endParaRPr lang="nl-NL" dirty="0"/>
          </a:p>
        </p:txBody>
      </p:sp>
    </p:spTree>
    <p:custDataLst>
      <p:tags r:id="rId1"/>
    </p:custDataLst>
    <p:extLst>
      <p:ext uri="{BB962C8B-B14F-4D97-AF65-F5344CB8AC3E}">
        <p14:creationId xmlns:p14="http://schemas.microsoft.com/office/powerpoint/2010/main" val="136330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Inleiding presentatie	</a:t>
            </a:r>
            <a:endParaRPr lang="nl-NL" dirty="0"/>
          </a:p>
        </p:txBody>
      </p:sp>
      <p:sp>
        <p:nvSpPr>
          <p:cNvPr id="4" name="Tijdelijke aanduiding voor inhoud 3"/>
          <p:cNvSpPr>
            <a:spLocks noGrp="1"/>
          </p:cNvSpPr>
          <p:nvPr>
            <p:ph idx="1"/>
          </p:nvPr>
        </p:nvSpPr>
        <p:spPr/>
        <p:txBody>
          <a:bodyPr/>
          <a:lstStyle/>
          <a:p>
            <a:r>
              <a:rPr lang="nl-NL" dirty="0" smtClean="0"/>
              <a:t>Openingswoord Dhr. Kruiswijk</a:t>
            </a:r>
          </a:p>
          <a:p>
            <a:r>
              <a:rPr lang="nl-NL" dirty="0" smtClean="0"/>
              <a:t>Uitleg startnotitie Dhr. van Eck</a:t>
            </a:r>
          </a:p>
          <a:p>
            <a:r>
              <a:rPr lang="nl-NL" dirty="0" smtClean="0"/>
              <a:t>Doorkijk naar projectplan</a:t>
            </a:r>
            <a:r>
              <a:rPr lang="nl-NL" dirty="0" smtClean="0">
                <a:solidFill>
                  <a:srgbClr val="FF0000"/>
                </a:solidFill>
              </a:rPr>
              <a:t> </a:t>
            </a:r>
            <a:r>
              <a:rPr lang="nl-NL" dirty="0" smtClean="0">
                <a:solidFill>
                  <a:schemeClr val="accent1"/>
                </a:solidFill>
              </a:rPr>
              <a:t>en inspraakprocedure</a:t>
            </a:r>
          </a:p>
          <a:p>
            <a:r>
              <a:rPr lang="nl-NL" dirty="0" smtClean="0">
                <a:solidFill>
                  <a:schemeClr val="accent1"/>
                </a:solidFill>
              </a:rPr>
              <a:t>Vragen?</a:t>
            </a:r>
            <a:endParaRPr lang="nl-NL" dirty="0">
              <a:solidFill>
                <a:schemeClr val="accent1"/>
              </a:solidFill>
            </a:endParaRPr>
          </a:p>
        </p:txBody>
      </p:sp>
    </p:spTree>
    <p:extLst>
      <p:ext uri="{BB962C8B-B14F-4D97-AF65-F5344CB8AC3E}">
        <p14:creationId xmlns:p14="http://schemas.microsoft.com/office/powerpoint/2010/main" val="4022728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5314" y="227239"/>
            <a:ext cx="5163115" cy="1224000"/>
          </a:xfrm>
        </p:spPr>
        <p:txBody>
          <a:bodyPr/>
          <a:lstStyle/>
          <a:p>
            <a:r>
              <a:rPr lang="nl-NL" dirty="0" smtClean="0"/>
              <a:t>Introductie door Dhr. van Kruiswijk </a:t>
            </a:r>
            <a:endParaRPr lang="nl-NL" dirty="0"/>
          </a:p>
        </p:txBody>
      </p:sp>
      <p:sp>
        <p:nvSpPr>
          <p:cNvPr id="6" name="Tijdelijke aanduiding voor inhoud 5"/>
          <p:cNvSpPr>
            <a:spLocks noGrp="1"/>
          </p:cNvSpPr>
          <p:nvPr>
            <p:ph sz="quarter" idx="11"/>
          </p:nvPr>
        </p:nvSpPr>
        <p:spPr/>
        <p:txBody>
          <a:bodyPr/>
          <a:lstStyle/>
          <a:p>
            <a:pPr marL="0" indent="0">
              <a:buNone/>
            </a:pPr>
            <a:r>
              <a:rPr lang="nl-NL" dirty="0" smtClean="0"/>
              <a:t>Dhr. Kruiswijk</a:t>
            </a:r>
            <a:endParaRPr lang="nl-NL" dirty="0"/>
          </a:p>
        </p:txBody>
      </p:sp>
      <p:sp>
        <p:nvSpPr>
          <p:cNvPr id="2" name="Tijdelijke aanduiding voor afbeelding 1"/>
          <p:cNvSpPr>
            <a:spLocks noGrp="1"/>
          </p:cNvSpPr>
          <p:nvPr>
            <p:ph type="pic" sz="quarter" idx="10"/>
          </p:nvPr>
        </p:nvSpPr>
        <p:spPr/>
      </p:sp>
      <p:pic>
        <p:nvPicPr>
          <p:cNvPr id="2050" name="Picture 2" descr="Afbeeldingsresultaat voor ronde hoep">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87" r="16843"/>
          <a:stretch/>
        </p:blipFill>
        <p:spPr bwMode="auto">
          <a:xfrm>
            <a:off x="5388429" y="0"/>
            <a:ext cx="6803571"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88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25314" y="227239"/>
            <a:ext cx="5163115" cy="1224000"/>
          </a:xfrm>
        </p:spPr>
        <p:txBody>
          <a:bodyPr/>
          <a:lstStyle/>
          <a:p>
            <a:r>
              <a:rPr lang="nl-NL" dirty="0" smtClean="0"/>
              <a:t>Startnotitie</a:t>
            </a:r>
            <a:endParaRPr lang="nl-NL" dirty="0"/>
          </a:p>
        </p:txBody>
      </p:sp>
      <p:sp>
        <p:nvSpPr>
          <p:cNvPr id="6" name="Tijdelijke aanduiding voor inhoud 5"/>
          <p:cNvSpPr>
            <a:spLocks noGrp="1"/>
          </p:cNvSpPr>
          <p:nvPr>
            <p:ph sz="quarter" idx="11"/>
          </p:nvPr>
        </p:nvSpPr>
        <p:spPr/>
        <p:txBody>
          <a:bodyPr/>
          <a:lstStyle/>
          <a:p>
            <a:pPr marL="0" indent="0">
              <a:buNone/>
            </a:pPr>
            <a:r>
              <a:rPr lang="nl-NL" dirty="0" smtClean="0"/>
              <a:t>Bart van Eck (omgevingsmanager)</a:t>
            </a:r>
            <a:endParaRPr lang="nl-NL" dirty="0"/>
          </a:p>
        </p:txBody>
      </p:sp>
      <p:pic>
        <p:nvPicPr>
          <p:cNvPr id="1026" name="Picture 2" descr="T:\WS\AFD WP&amp;BEST\Prog WP\NBW\RondeHoep\_04  Omgeving\m. communicatie\i. fotografie\Pilot Waterkeringen\foto's start pilot_3 feb\_DSC1127.jpg"/>
          <p:cNvPicPr>
            <a:picLocks noGrp="1" noChangeAspect="1" noChangeArrowheads="1"/>
          </p:cNvPicPr>
          <p:nvPr>
            <p:ph type="pic" sz="quarter" idx="10"/>
          </p:nvPr>
        </p:nvPicPr>
        <p:blipFill>
          <a:blip r:embed="rId4" cstate="print">
            <a:extLst>
              <a:ext uri="{28A0092B-C50C-407E-A947-70E740481C1C}">
                <a14:useLocalDpi xmlns:a14="http://schemas.microsoft.com/office/drawing/2010/main" val="0"/>
              </a:ext>
            </a:extLst>
          </a:blip>
          <a:srcRect l="20338" r="203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424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Overzicht startnotitie Ronde Hoep</a:t>
            </a:r>
            <a:endParaRPr lang="nl-NL" dirty="0"/>
          </a:p>
        </p:txBody>
      </p:sp>
      <p:sp>
        <p:nvSpPr>
          <p:cNvPr id="5" name="Tijdelijke aanduiding voor inhoud 4"/>
          <p:cNvSpPr>
            <a:spLocks noGrp="1"/>
          </p:cNvSpPr>
          <p:nvPr>
            <p:ph idx="1"/>
          </p:nvPr>
        </p:nvSpPr>
        <p:spPr/>
        <p:txBody>
          <a:bodyPr/>
          <a:lstStyle/>
          <a:p>
            <a:pPr>
              <a:lnSpc>
                <a:spcPts val="2000"/>
              </a:lnSpc>
            </a:pPr>
            <a:r>
              <a:rPr lang="nl-NL" dirty="0" smtClean="0"/>
              <a:t>Waarom een </a:t>
            </a:r>
            <a:r>
              <a:rPr lang="nl-NL" dirty="0" smtClean="0">
                <a:solidFill>
                  <a:schemeClr val="accent1"/>
                </a:solidFill>
              </a:rPr>
              <a:t>calamiteitenberging of </a:t>
            </a:r>
            <a:r>
              <a:rPr lang="nl-NL" dirty="0" smtClean="0"/>
              <a:t>noodoverloopgebied;</a:t>
            </a:r>
          </a:p>
          <a:p>
            <a:pPr>
              <a:lnSpc>
                <a:spcPts val="2000"/>
              </a:lnSpc>
            </a:pPr>
            <a:r>
              <a:rPr lang="nl-NL" dirty="0" smtClean="0"/>
              <a:t>Opdracht bestuursovereenkomst</a:t>
            </a:r>
          </a:p>
          <a:p>
            <a:pPr>
              <a:lnSpc>
                <a:spcPts val="2000"/>
              </a:lnSpc>
            </a:pPr>
            <a:r>
              <a:rPr lang="nl-NL" dirty="0" smtClean="0"/>
              <a:t>Inventarisatie	</a:t>
            </a:r>
          </a:p>
          <a:p>
            <a:pPr>
              <a:lnSpc>
                <a:spcPts val="2000"/>
              </a:lnSpc>
            </a:pPr>
            <a:r>
              <a:rPr lang="nl-NL" dirty="0" smtClean="0"/>
              <a:t>Uitvoeringsvarianten en besluit bestuur</a:t>
            </a:r>
          </a:p>
          <a:p>
            <a:pPr>
              <a:lnSpc>
                <a:spcPts val="2000"/>
              </a:lnSpc>
            </a:pPr>
            <a:r>
              <a:rPr lang="nl-NL" dirty="0" smtClean="0"/>
              <a:t>Schaderegelingen </a:t>
            </a:r>
          </a:p>
          <a:p>
            <a:pPr>
              <a:lnSpc>
                <a:spcPts val="2000"/>
              </a:lnSpc>
            </a:pPr>
            <a:r>
              <a:rPr lang="nl-NL" dirty="0" smtClean="0"/>
              <a:t>Doorkijk </a:t>
            </a:r>
          </a:p>
          <a:p>
            <a:endParaRPr lang="nl-NL" dirty="0" smtClean="0"/>
          </a:p>
          <a:p>
            <a:endParaRPr lang="nl-NL" dirty="0"/>
          </a:p>
        </p:txBody>
      </p:sp>
    </p:spTree>
    <p:extLst>
      <p:ext uri="{BB962C8B-B14F-4D97-AF65-F5344CB8AC3E}">
        <p14:creationId xmlns:p14="http://schemas.microsoft.com/office/powerpoint/2010/main" val="46066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noodoverloopgebied</a:t>
            </a:r>
            <a:endParaRPr lang="nl-NL" dirty="0"/>
          </a:p>
        </p:txBody>
      </p:sp>
      <p:sp>
        <p:nvSpPr>
          <p:cNvPr id="3" name="Tijdelijke aanduiding voor inhoud 2"/>
          <p:cNvSpPr>
            <a:spLocks noGrp="1"/>
          </p:cNvSpPr>
          <p:nvPr>
            <p:ph idx="1"/>
          </p:nvPr>
        </p:nvSpPr>
        <p:spPr/>
        <p:txBody>
          <a:bodyPr/>
          <a:lstStyle/>
          <a:p>
            <a:pPr marL="0" indent="0">
              <a:buNone/>
            </a:pPr>
            <a:r>
              <a:rPr lang="nl-NL" dirty="0" smtClean="0"/>
              <a:t>Overstromingen in 1993 en 1995</a:t>
            </a:r>
          </a:p>
          <a:p>
            <a:pPr marL="0" indent="0">
              <a:buNone/>
            </a:pPr>
            <a:r>
              <a:rPr lang="nl-NL" dirty="0" smtClean="0"/>
              <a:t>		1: Verhogen nationale waterveiligheidsnormen tot 1: 100 jaar 		2: Aanwijzen noodoverloopgebieden (inzet &lt;1:100 </a:t>
            </a:r>
            <a:r>
              <a:rPr lang="nl-NL" dirty="0" err="1" smtClean="0"/>
              <a:t>jr</a:t>
            </a:r>
            <a:r>
              <a:rPr lang="nl-NL" dirty="0" smtClean="0"/>
              <a:t>)</a:t>
            </a:r>
          </a:p>
          <a:p>
            <a:pPr marL="0" indent="0">
              <a:buNone/>
            </a:pPr>
            <a:endParaRPr lang="nl-NL" dirty="0"/>
          </a:p>
          <a:p>
            <a:pPr marL="0" indent="0">
              <a:buNone/>
            </a:pPr>
            <a:r>
              <a:rPr lang="nl-NL" dirty="0" smtClean="0"/>
              <a:t>1: aanleggen van piekwaterberging, stroomlijnen bruggen, vergroten capaciteit pompen en watersysteem</a:t>
            </a:r>
            <a:r>
              <a:rPr lang="nl-NL" dirty="0" smtClean="0">
                <a:sym typeface="Wingdings" panose="05000000000000000000" pitchFamily="2" charset="2"/>
              </a:rPr>
              <a:t> afgestemd klimaatsverandering</a:t>
            </a:r>
          </a:p>
          <a:p>
            <a:pPr marL="0" indent="0">
              <a:buNone/>
            </a:pPr>
            <a:r>
              <a:rPr lang="nl-NL" dirty="0" smtClean="0">
                <a:sym typeface="Wingdings" panose="05000000000000000000" pitchFamily="2" charset="2"/>
              </a:rPr>
              <a:t>2: aanwijzen noodoverloopgebieden voor extremen</a:t>
            </a:r>
            <a:endParaRPr lang="nl-NL" dirty="0"/>
          </a:p>
        </p:txBody>
      </p:sp>
      <p:cxnSp>
        <p:nvCxnSpPr>
          <p:cNvPr id="7" name="Gebogen verbindingslijn 6"/>
          <p:cNvCxnSpPr/>
          <p:nvPr/>
        </p:nvCxnSpPr>
        <p:spPr>
          <a:xfrm>
            <a:off x="906237" y="2212522"/>
            <a:ext cx="1004207" cy="5143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755" y="1730829"/>
            <a:ext cx="5192295" cy="391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7660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Ronde Hoep </a:t>
            </a:r>
            <a:endParaRPr lang="nl-NL" dirty="0"/>
          </a:p>
        </p:txBody>
      </p:sp>
      <p:sp>
        <p:nvSpPr>
          <p:cNvPr id="3" name="Tijdelijke aanduiding voor inhoud 2"/>
          <p:cNvSpPr>
            <a:spLocks noGrp="1"/>
          </p:cNvSpPr>
          <p:nvPr>
            <p:ph idx="1"/>
          </p:nvPr>
        </p:nvSpPr>
        <p:spPr/>
        <p:txBody>
          <a:bodyPr/>
          <a:lstStyle/>
          <a:p>
            <a:r>
              <a:rPr lang="nl-NL" dirty="0" smtClean="0"/>
              <a:t>Pilot de Ronde Hoep </a:t>
            </a:r>
            <a:endParaRPr lang="nl-NL" dirty="0"/>
          </a:p>
          <a:p>
            <a:r>
              <a:rPr lang="nl-NL" dirty="0" smtClean="0"/>
              <a:t>Centraal in Amstelboezem gelegen;</a:t>
            </a:r>
          </a:p>
          <a:p>
            <a:r>
              <a:rPr lang="nl-NL" dirty="0" smtClean="0"/>
              <a:t>Bebouwing geconcentreerd tegen dijken;</a:t>
            </a:r>
          </a:p>
          <a:p>
            <a:r>
              <a:rPr lang="nl-NL" dirty="0" smtClean="0"/>
              <a:t>Relatief weinig schade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293" y="924379"/>
            <a:ext cx="3491593" cy="465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7821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AGV</a:t>
            </a:r>
            <a:endParaRPr lang="nl-NL" dirty="0"/>
          </a:p>
        </p:txBody>
      </p:sp>
      <p:sp>
        <p:nvSpPr>
          <p:cNvPr id="3" name="Tijdelijke aanduiding voor inhoud 2"/>
          <p:cNvSpPr>
            <a:spLocks noGrp="1"/>
          </p:cNvSpPr>
          <p:nvPr>
            <p:ph idx="1"/>
          </p:nvPr>
        </p:nvSpPr>
        <p:spPr/>
        <p:txBody>
          <a:bodyPr/>
          <a:lstStyle/>
          <a:p>
            <a:r>
              <a:rPr lang="nl-NL" dirty="0"/>
              <a:t>Realisatie van een inlaatwerk (capaciteit: in 24 uur - 2,4 </a:t>
            </a:r>
            <a:r>
              <a:rPr lang="nl-NL" dirty="0" err="1"/>
              <a:t>mln</a:t>
            </a:r>
            <a:r>
              <a:rPr lang="nl-NL" dirty="0"/>
              <a:t> m</a:t>
            </a:r>
            <a:r>
              <a:rPr lang="nl-NL" baseline="30000" dirty="0"/>
              <a:t>3</a:t>
            </a:r>
            <a:r>
              <a:rPr lang="nl-NL" dirty="0"/>
              <a:t>).</a:t>
            </a:r>
          </a:p>
          <a:p>
            <a:r>
              <a:rPr lang="nl-NL" dirty="0"/>
              <a:t>Bescherming wijk </a:t>
            </a:r>
            <a:r>
              <a:rPr lang="nl-NL" dirty="0" smtClean="0"/>
              <a:t>Benning (-1,90 m NAP).</a:t>
            </a:r>
            <a:endParaRPr lang="nl-NL" dirty="0"/>
          </a:p>
          <a:p>
            <a:r>
              <a:rPr lang="nl-NL" dirty="0"/>
              <a:t>Bescherming milieurelevante objecten (gierkelders/gastanks etc.).</a:t>
            </a:r>
          </a:p>
          <a:p>
            <a:r>
              <a:rPr lang="nl-NL" dirty="0"/>
              <a:t>Bescherming bebouwing (facultatief).</a:t>
            </a:r>
          </a:p>
          <a:p>
            <a:r>
              <a:rPr lang="nl-NL" dirty="0"/>
              <a:t>Uitwerking schaderegeling met één loket.</a:t>
            </a:r>
          </a:p>
          <a:p>
            <a:r>
              <a:rPr lang="nl-NL" dirty="0"/>
              <a:t>Afstemmen met </a:t>
            </a:r>
            <a:r>
              <a:rPr lang="nl-NL" dirty="0" smtClean="0"/>
              <a:t>bestemmingsplan, gelijktijdige procedure.</a:t>
            </a:r>
            <a:endParaRPr lang="nl-NL" dirty="0"/>
          </a:p>
          <a:p>
            <a:endParaRPr lang="nl-NL" dirty="0"/>
          </a:p>
        </p:txBody>
      </p:sp>
    </p:spTree>
    <p:custDataLst>
      <p:tags r:id="rId1"/>
    </p:custDataLst>
    <p:extLst>
      <p:ext uri="{BB962C8B-B14F-4D97-AF65-F5344CB8AC3E}">
        <p14:creationId xmlns:p14="http://schemas.microsoft.com/office/powerpoint/2010/main" val="32626992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TEUR1EMAIL" val="t.koot@idbgroep.nl"/>
  <p:tag name="AUTEUR1FUNCTIE" val="Huisstijlprogrammeur"/>
  <p:tag name="SJABLOON" val="Waternet breedbeeld"/>
  <p:tag name="BEDRIJFID" val="41"/>
  <p:tag name="BEDRIJF" val="Waterschap Amstel, Gooi en Vecht"/>
  <p:tag name="TAAL" val="Nederlands"/>
  <p:tag name="ONDERTITEL" val="startnotitie"/>
  <p:tag name="TITELAUTEURS" val="0"/>
  <p:tag name="AUTEUR2EMAIL" val=""/>
  <p:tag name="AUTEUR2FUNCTIE" val=""/>
  <p:tag name="AUTEUR3EMAIL" val=""/>
  <p:tag name="AUTEUR3FUNCTIE" val=""/>
  <p:tag name="TITEL" val="Ronde Hoep"/>
  <p:tag name="VIEWOFFICEVERSIE" val="2016.2.0.18941"/>
</p:tagLst>
</file>

<file path=ppt/tags/tag10.xml><?xml version="1.0" encoding="utf-8"?>
<p:tagLst xmlns:a="http://schemas.openxmlformats.org/drawingml/2006/main" xmlns:r="http://schemas.openxmlformats.org/officeDocument/2006/relationships" xmlns:p="http://schemas.openxmlformats.org/presentationml/2006/main">
  <p:tag name="TYPE" val="Logo"/>
  <p:tag name="ORIGINELEAFMETINGEN" val="14,173228263855;481,889770507813;187,086624145508;529,814758300781"/>
</p:tagLst>
</file>

<file path=ppt/tags/tag11.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2.xml><?xml version="1.0" encoding="utf-8"?>
<p:tagLst xmlns:a="http://schemas.openxmlformats.org/drawingml/2006/main" xmlns:r="http://schemas.openxmlformats.org/officeDocument/2006/relationships" xmlns:p="http://schemas.openxmlformats.org/presentationml/2006/main">
  <p:tag name="TYPE" val="ExtraLogo"/>
  <p:tag name="ORIGINELEAFMETINGEN" val="14,173228263855;481,889770507813;186,94953918457;529,776794433594"/>
</p:tagLst>
</file>

<file path=ppt/tags/tag13.xml><?xml version="1.0" encoding="utf-8"?>
<p:tagLst xmlns:a="http://schemas.openxmlformats.org/drawingml/2006/main" xmlns:r="http://schemas.openxmlformats.org/officeDocument/2006/relationships" xmlns:p="http://schemas.openxmlformats.org/presentationml/2006/main">
  <p:tag name="AANTALNAARACHTEREN" val="4"/>
</p:tagLst>
</file>

<file path=ppt/tags/tag14.xml><?xml version="1.0" encoding="utf-8"?>
<p:tagLst xmlns:a="http://schemas.openxmlformats.org/drawingml/2006/main" xmlns:r="http://schemas.openxmlformats.org/officeDocument/2006/relationships" xmlns:p="http://schemas.openxmlformats.org/presentationml/2006/main">
  <p:tag name="TYPE" val="ExtraLogo"/>
  <p:tag name="KOPIEERNAARPRESENTATIE" val="1"/>
  <p:tag name="ORIGINELEAFMETINGEN" val="14,173228263855;481,889770507813;186,94953918457;529,776794433594"/>
</p:tagLst>
</file>

<file path=ppt/tags/tag15.xml><?xml version="1.0" encoding="utf-8"?>
<p:tagLst xmlns:a="http://schemas.openxmlformats.org/drawingml/2006/main" xmlns:r="http://schemas.openxmlformats.org/officeDocument/2006/relationships" xmlns:p="http://schemas.openxmlformats.org/presentationml/2006/main">
  <p:tag name="AANTALNAARACHTEREN" val="4"/>
</p:tagLst>
</file>

<file path=ppt/tags/tag16.xml><?xml version="1.0" encoding="utf-8"?>
<p:tagLst xmlns:a="http://schemas.openxmlformats.org/drawingml/2006/main" xmlns:r="http://schemas.openxmlformats.org/officeDocument/2006/relationships" xmlns:p="http://schemas.openxmlformats.org/presentationml/2006/main">
  <p:tag name="TYPE" val="ExtraLogo"/>
  <p:tag name="KOPIEERNAARPRESENTATIE" val="1"/>
  <p:tag name="ORIGINELEAFMETINGEN" val="14,173228263855;481,889770507813;186,94953918457;529,776794433594"/>
</p:tagLst>
</file>

<file path=ppt/tags/tag17.xml><?xml version="1.0" encoding="utf-8"?>
<p:tagLst xmlns:a="http://schemas.openxmlformats.org/drawingml/2006/main" xmlns:r="http://schemas.openxmlformats.org/officeDocument/2006/relationships" xmlns:p="http://schemas.openxmlformats.org/presentationml/2006/main">
  <p:tag name="AANTALNAARACHTEREN" val="4"/>
</p:tagLst>
</file>

<file path=ppt/tags/tag18.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14,173228263855;481,889770507813;187,086624145508;529,814758300781"/>
</p:tagLst>
</file>

<file path=ppt/tags/tag19.xml><?xml version="1.0" encoding="utf-8"?>
<p:tagLst xmlns:a="http://schemas.openxmlformats.org/drawingml/2006/main" xmlns:r="http://schemas.openxmlformats.org/officeDocument/2006/relationships" xmlns:p="http://schemas.openxmlformats.org/presentationml/2006/main">
  <p:tag name="AANTALNAARACHTEREN" val="4"/>
</p:tagLst>
</file>

<file path=ppt/tags/tag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0.xml><?xml version="1.0" encoding="utf-8"?>
<p:tagLst xmlns:a="http://schemas.openxmlformats.org/drawingml/2006/main" xmlns:r="http://schemas.openxmlformats.org/officeDocument/2006/relationships" xmlns:p="http://schemas.openxmlformats.org/presentationml/2006/main">
  <p:tag name="TYPE" val="Logo"/>
  <p:tag name="KOPIEERNAARPRESENTATIE" val="1"/>
  <p:tag name="ORIGINELEAFMETINGEN" val="14,173228263855;481,889770507813;187,086624145508;529,814758300781"/>
</p:tagLst>
</file>

<file path=ppt/tags/tag21.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2.xml><?xml version="1.0" encoding="utf-8"?>
<p:tagLst xmlns:a="http://schemas.openxmlformats.org/drawingml/2006/main" xmlns:r="http://schemas.openxmlformats.org/officeDocument/2006/relationships" xmlns:p="http://schemas.openxmlformats.org/presentationml/2006/main">
  <p:tag name="TYPE" val="Ondertitel"/>
</p:tagLst>
</file>

<file path=ppt/tags/tag23.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4.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5.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6.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7.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8.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29.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xml><?xml version="1.0" encoding="utf-8"?>
<p:tagLst xmlns:a="http://schemas.openxmlformats.org/drawingml/2006/main" xmlns:r="http://schemas.openxmlformats.org/officeDocument/2006/relationships" xmlns:p="http://schemas.openxmlformats.org/presentationml/2006/main">
  <p:tag name="TYPE" val="Logo"/>
  <p:tag name="ORIGINELEAFMETINGEN" val="14,173228263855;481,889770507813;187,086624145508;529,814758300781"/>
</p:tagLst>
</file>

<file path=ppt/tags/tag30.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1.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2.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3.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4.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5.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6.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37.xml><?xml version="1.0" encoding="utf-8"?>
<p:tagLst xmlns:a="http://schemas.openxmlformats.org/drawingml/2006/main" xmlns:r="http://schemas.openxmlformats.org/officeDocument/2006/relationships" xmlns:p="http://schemas.openxmlformats.org/presentationml/2006/main">
  <p:tag name="VIEWOFFICEVERSIE" val="2016.2.0.18941"/>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Ondertitel"/>
</p:tagLst>
</file>

<file path=ppt/tags/tag6.xml><?xml version="1.0" encoding="utf-8"?>
<p:tagLst xmlns:a="http://schemas.openxmlformats.org/drawingml/2006/main" xmlns:r="http://schemas.openxmlformats.org/officeDocument/2006/relationships" xmlns:p="http://schemas.openxmlformats.org/presentationml/2006/main">
  <p:tag name="TYPE" val="ExtraLogo"/>
  <p:tag name="ORIGINELEAFMETINGEN" val="14,173228263855;481,889770507813;186,94953918457;529,776794433594"/>
</p:tagLst>
</file>

<file path=ppt/tags/tag7.xml><?xml version="1.0" encoding="utf-8"?>
<p:tagLst xmlns:a="http://schemas.openxmlformats.org/drawingml/2006/main" xmlns:r="http://schemas.openxmlformats.org/officeDocument/2006/relationships" xmlns:p="http://schemas.openxmlformats.org/presentationml/2006/main">
  <p:tag name="TYPE" val="Presentatietitel"/>
</p:tagLst>
</file>

<file path=ppt/tags/tag8.xml><?xml version="1.0" encoding="utf-8"?>
<p:tagLst xmlns:a="http://schemas.openxmlformats.org/drawingml/2006/main" xmlns:r="http://schemas.openxmlformats.org/officeDocument/2006/relationships" xmlns:p="http://schemas.openxmlformats.org/presentationml/2006/main">
  <p:tag name="TYPE" val="Ondertitel"/>
</p:tagLst>
</file>

<file path=ppt/tags/tag9.xml><?xml version="1.0" encoding="utf-8"?>
<p:tagLst xmlns:a="http://schemas.openxmlformats.org/drawingml/2006/main" xmlns:r="http://schemas.openxmlformats.org/officeDocument/2006/relationships" xmlns:p="http://schemas.openxmlformats.org/presentationml/2006/main">
  <p:tag name="TYPE" val="ExtraLogo"/>
  <p:tag name="ORIGINELEAFMETINGEN" val="14,173228263855;481,889770507813;186,94953918457;529,776794433594"/>
</p:tagLst>
</file>

<file path=ppt/theme/theme1.xml><?xml version="1.0" encoding="utf-8"?>
<a:theme xmlns:a="http://schemas.openxmlformats.org/drawingml/2006/main" name="Kantoorthema">
  <a:themeElements>
    <a:clrScheme name="Waternet">
      <a:dk1>
        <a:srgbClr val="00A0EF"/>
      </a:dk1>
      <a:lt1>
        <a:srgbClr val="FFFFFF"/>
      </a:lt1>
      <a:dk2>
        <a:srgbClr val="1D378B"/>
      </a:dk2>
      <a:lt2>
        <a:srgbClr val="808080"/>
      </a:lt2>
      <a:accent1>
        <a:srgbClr val="000050"/>
      </a:accent1>
      <a:accent2>
        <a:srgbClr val="00ADEF"/>
      </a:accent2>
      <a:accent3>
        <a:srgbClr val="AAC02C"/>
      </a:accent3>
      <a:accent4>
        <a:srgbClr val="172D76"/>
      </a:accent4>
      <a:accent5>
        <a:srgbClr val="D2DCAC"/>
      </a:accent5>
      <a:accent6>
        <a:srgbClr val="009CD9"/>
      </a:accent6>
      <a:hlink>
        <a:srgbClr val="1D378B"/>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net">
        <a:dk1>
          <a:srgbClr val="00A0EF"/>
        </a:dk1>
        <a:lt1>
          <a:srgbClr val="FFFFFF"/>
        </a:lt1>
        <a:dk2>
          <a:srgbClr val="1D378B"/>
        </a:dk2>
        <a:lt2>
          <a:srgbClr val="808080"/>
        </a:lt2>
        <a:accent1>
          <a:srgbClr val="000050"/>
        </a:accent1>
        <a:accent2>
          <a:srgbClr val="00ADEF"/>
        </a:accent2>
        <a:accent3>
          <a:srgbClr val="AAC02C"/>
        </a:accent3>
        <a:accent4>
          <a:srgbClr val="172D76"/>
        </a:accent4>
        <a:accent5>
          <a:srgbClr val="D2DCAC"/>
        </a:accent5>
        <a:accent6>
          <a:srgbClr val="009CD9"/>
        </a:accent6>
        <a:hlink>
          <a:srgbClr val="1D378B"/>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xWaternet breedbeeld.potx" id="{6E9F3085-5E95-493E-A4A6-E8244941C115}" vid="{34C03D56-7DFC-4AC5-AA7D-3A79F3F7008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TotalTime>
  <Words>663</Words>
  <Application>Microsoft Office PowerPoint</Application>
  <PresentationFormat>Aangepast</PresentationFormat>
  <Paragraphs>141</Paragraphs>
  <Slides>22</Slides>
  <Notes>15</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Ronde Hoep</vt:lpstr>
      <vt:lpstr>Inleiding presentatie </vt:lpstr>
      <vt:lpstr>Introductie door Dhr. van Kruiswijk </vt:lpstr>
      <vt:lpstr>Startnotitie</vt:lpstr>
      <vt:lpstr>Overzicht startnotitie Ronde Hoep</vt:lpstr>
      <vt:lpstr>Waarom noodoverloopgebied</vt:lpstr>
      <vt:lpstr>Waarom Ronde Hoep </vt:lpstr>
      <vt:lpstr>Opdracht AGV</vt:lpstr>
      <vt:lpstr>Inventarisatie </vt:lpstr>
      <vt:lpstr>Startnotitie:</vt:lpstr>
      <vt:lpstr>Varianten maatregelen van het Dagelijks Bestuur AGV </vt:lpstr>
      <vt:lpstr>Inhoud besluit technische maatregelen</vt:lpstr>
      <vt:lpstr>Waarom dit besluit?</vt:lpstr>
      <vt:lpstr>Stimuleringsregeling</vt:lpstr>
      <vt:lpstr>Stappen invullen stimuleringsregeling</vt:lpstr>
      <vt:lpstr>Inzet en nazorg </vt:lpstr>
      <vt:lpstr>Schaderegelingen </vt:lpstr>
      <vt:lpstr>Gevolgschaderegeling </vt:lpstr>
      <vt:lpstr>Doorkijk</vt:lpstr>
      <vt:lpstr>Bezwaarmogelijkheden projectplan</vt:lpstr>
      <vt:lpstr>Communicatie </vt:lpstr>
    </vt:vector>
  </TitlesOfParts>
  <Company>Waternet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Ronde Hoep</dc:title>
  <dc:creator>Bart van Eck</dc:creator>
  <cp:lastModifiedBy>Mollmann, Martine</cp:lastModifiedBy>
  <cp:revision>45</cp:revision>
  <dcterms:created xsi:type="dcterms:W3CDTF">2016-11-28T07:29:40Z</dcterms:created>
  <dcterms:modified xsi:type="dcterms:W3CDTF">2017-03-02T13:12:12Z</dcterms:modified>
</cp:coreProperties>
</file>